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media/image67.jpg" ContentType="image/unknown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23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78" r:id="rId6"/>
    <p:sldId id="262" r:id="rId7"/>
    <p:sldId id="264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272" r:id="rId17"/>
    <p:sldId id="273" r:id="rId18"/>
    <p:sldId id="280" r:id="rId19"/>
    <p:sldId id="274" r:id="rId20"/>
    <p:sldId id="283" r:id="rId21"/>
    <p:sldId id="286" r:id="rId22"/>
    <p:sldId id="277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5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0091C-B3C1-4774-B371-9F94BC540C33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075669-694D-40EF-92CB-AC3F9CEBC6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Founded in 2000. 20+ Years of Business expertise.</a:t>
          </a:r>
          <a:endParaRPr lang="en-US"/>
        </a:p>
      </dgm:t>
    </dgm:pt>
    <dgm:pt modelId="{CEA628CB-85B6-4166-A3FF-D5652FCEADDB}" type="parTrans" cxnId="{11531F29-97C2-40D0-8779-115A177F3C2D}">
      <dgm:prSet/>
      <dgm:spPr/>
      <dgm:t>
        <a:bodyPr/>
        <a:lstStyle/>
        <a:p>
          <a:endParaRPr lang="en-US"/>
        </a:p>
      </dgm:t>
    </dgm:pt>
    <dgm:pt modelId="{461E06F1-2201-43C4-8BE3-6356FD2D86B0}" type="sibTrans" cxnId="{11531F29-97C2-40D0-8779-115A177F3C2D}">
      <dgm:prSet/>
      <dgm:spPr/>
      <dgm:t>
        <a:bodyPr/>
        <a:lstStyle/>
        <a:p>
          <a:endParaRPr lang="en-US"/>
        </a:p>
      </dgm:t>
    </dgm:pt>
    <dgm:pt modelId="{CC6B96BE-64F6-4175-B1F6-7D09BA1228C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Oracle Platinum Partner</a:t>
          </a:r>
          <a:endParaRPr lang="en-US" dirty="0"/>
        </a:p>
      </dgm:t>
    </dgm:pt>
    <dgm:pt modelId="{C1927B8B-13CF-4686-9533-1917DBEA45D5}" type="parTrans" cxnId="{0E645F87-A9E7-4D06-B6A4-9CCC2E142685}">
      <dgm:prSet/>
      <dgm:spPr/>
      <dgm:t>
        <a:bodyPr/>
        <a:lstStyle/>
        <a:p>
          <a:endParaRPr lang="en-US"/>
        </a:p>
      </dgm:t>
    </dgm:pt>
    <dgm:pt modelId="{A0DC223F-3588-41FD-8215-7607060FC788}" type="sibTrans" cxnId="{0E645F87-A9E7-4D06-B6A4-9CCC2E142685}">
      <dgm:prSet/>
      <dgm:spPr/>
      <dgm:t>
        <a:bodyPr/>
        <a:lstStyle/>
        <a:p>
          <a:endParaRPr lang="en-US"/>
        </a:p>
      </dgm:t>
    </dgm:pt>
    <dgm:pt modelId="{7CCEBC85-7F70-416D-A7E3-48A1AE4354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Oracle Global Partner of the Year</a:t>
          </a:r>
          <a:endParaRPr lang="en-US" dirty="0"/>
        </a:p>
      </dgm:t>
    </dgm:pt>
    <dgm:pt modelId="{63A5858C-150F-46F3-B97C-8335D24DA9CC}" type="parTrans" cxnId="{5B745784-E33A-4B18-9A51-4AF0894ACEA1}">
      <dgm:prSet/>
      <dgm:spPr/>
      <dgm:t>
        <a:bodyPr/>
        <a:lstStyle/>
        <a:p>
          <a:endParaRPr lang="en-US"/>
        </a:p>
      </dgm:t>
    </dgm:pt>
    <dgm:pt modelId="{1E9865DD-BA4B-4B96-A97C-57CE7691AA0F}" type="sibTrans" cxnId="{5B745784-E33A-4B18-9A51-4AF0894ACEA1}">
      <dgm:prSet/>
      <dgm:spPr/>
      <dgm:t>
        <a:bodyPr/>
        <a:lstStyle/>
        <a:p>
          <a:endParaRPr lang="en-US"/>
        </a:p>
      </dgm:t>
    </dgm:pt>
    <dgm:pt modelId="{87F7F666-B8AD-4E9B-9600-26B50CCDBBC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7x Oracle Excellence Award</a:t>
          </a:r>
          <a:endParaRPr lang="en-US"/>
        </a:p>
      </dgm:t>
    </dgm:pt>
    <dgm:pt modelId="{4078C1BE-AD63-4FDC-AAA5-F1D91DE8B772}" type="parTrans" cxnId="{E3D04BC2-6C09-4FD3-AABC-F1B84DCFDCC6}">
      <dgm:prSet/>
      <dgm:spPr/>
      <dgm:t>
        <a:bodyPr/>
        <a:lstStyle/>
        <a:p>
          <a:endParaRPr lang="en-US"/>
        </a:p>
      </dgm:t>
    </dgm:pt>
    <dgm:pt modelId="{1A916657-5329-4423-AC1E-9D020D0BAEDF}" type="sibTrans" cxnId="{E3D04BC2-6C09-4FD3-AABC-F1B84DCFDCC6}">
      <dgm:prSet/>
      <dgm:spPr/>
      <dgm:t>
        <a:bodyPr/>
        <a:lstStyle/>
        <a:p>
          <a:endParaRPr lang="en-US"/>
        </a:p>
      </dgm:t>
    </dgm:pt>
    <dgm:pt modelId="{810BC1E4-0C28-4332-BD5C-64EB20C4D3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Recognized as the Representative Vendor in Oracle Cloud Infrastructure by Gartner 2021</a:t>
          </a:r>
          <a:endParaRPr lang="en-US"/>
        </a:p>
      </dgm:t>
    </dgm:pt>
    <dgm:pt modelId="{DF29C8DB-0C76-4B36-B47B-7F0D1A0D81AB}" type="parTrans" cxnId="{89CC947F-91C8-4374-9059-728BE376C26A}">
      <dgm:prSet/>
      <dgm:spPr/>
      <dgm:t>
        <a:bodyPr/>
        <a:lstStyle/>
        <a:p>
          <a:endParaRPr lang="en-US"/>
        </a:p>
      </dgm:t>
    </dgm:pt>
    <dgm:pt modelId="{C5FDEC2A-6EA3-4C72-925B-0CF7237A3E30}" type="sibTrans" cxnId="{89CC947F-91C8-4374-9059-728BE376C26A}">
      <dgm:prSet/>
      <dgm:spPr/>
      <dgm:t>
        <a:bodyPr/>
        <a:lstStyle/>
        <a:p>
          <a:endParaRPr lang="en-US"/>
        </a:p>
      </dgm:t>
    </dgm:pt>
    <dgm:pt modelId="{21952BD9-E7C6-446C-BDF4-DDE7EF3DF8BC}" type="pres">
      <dgm:prSet presAssocID="{9040091C-B3C1-4774-B371-9F94BC540C33}" presName="root" presStyleCnt="0">
        <dgm:presLayoutVars>
          <dgm:dir/>
          <dgm:resizeHandles val="exact"/>
        </dgm:presLayoutVars>
      </dgm:prSet>
      <dgm:spPr/>
    </dgm:pt>
    <dgm:pt modelId="{7FE412AA-7F8F-4457-A489-14D5B9534477}" type="pres">
      <dgm:prSet presAssocID="{15075669-694D-40EF-92CB-AC3F9CEBC6E5}" presName="compNode" presStyleCnt="0"/>
      <dgm:spPr/>
    </dgm:pt>
    <dgm:pt modelId="{FFB9C71F-8A80-4947-98B3-0B25E13ED195}" type="pres">
      <dgm:prSet presAssocID="{15075669-694D-40EF-92CB-AC3F9CEBC6E5}" presName="bgRect" presStyleLbl="bgShp" presStyleIdx="0" presStyleCnt="5"/>
      <dgm:spPr/>
    </dgm:pt>
    <dgm:pt modelId="{C87EB957-2410-4C69-95AC-07652069D35E}" type="pres">
      <dgm:prSet presAssocID="{15075669-694D-40EF-92CB-AC3F9CEBC6E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7BED8D2-775F-4D7A-8A19-BEFA8B65DC52}" type="pres">
      <dgm:prSet presAssocID="{15075669-694D-40EF-92CB-AC3F9CEBC6E5}" presName="spaceRect" presStyleCnt="0"/>
      <dgm:spPr/>
    </dgm:pt>
    <dgm:pt modelId="{8A79D9C0-C803-4ABC-A61A-5B2CB4557992}" type="pres">
      <dgm:prSet presAssocID="{15075669-694D-40EF-92CB-AC3F9CEBC6E5}" presName="parTx" presStyleLbl="revTx" presStyleIdx="0" presStyleCnt="5">
        <dgm:presLayoutVars>
          <dgm:chMax val="0"/>
          <dgm:chPref val="0"/>
        </dgm:presLayoutVars>
      </dgm:prSet>
      <dgm:spPr/>
    </dgm:pt>
    <dgm:pt modelId="{CF42A57A-DBF6-49CB-ABBF-27C2E20F4840}" type="pres">
      <dgm:prSet presAssocID="{461E06F1-2201-43C4-8BE3-6356FD2D86B0}" presName="sibTrans" presStyleCnt="0"/>
      <dgm:spPr/>
    </dgm:pt>
    <dgm:pt modelId="{9B488589-BF03-4A55-8827-17F981944848}" type="pres">
      <dgm:prSet presAssocID="{CC6B96BE-64F6-4175-B1F6-7D09BA1228CC}" presName="compNode" presStyleCnt="0"/>
      <dgm:spPr/>
    </dgm:pt>
    <dgm:pt modelId="{7EEC5A5E-23B8-4304-AD2E-6B7898089366}" type="pres">
      <dgm:prSet presAssocID="{CC6B96BE-64F6-4175-B1F6-7D09BA1228CC}" presName="bgRect" presStyleLbl="bgShp" presStyleIdx="1" presStyleCnt="5"/>
      <dgm:spPr/>
    </dgm:pt>
    <dgm:pt modelId="{DAE2A828-1AB7-4723-959C-8D96ADC0520D}" type="pres">
      <dgm:prSet presAssocID="{CC6B96BE-64F6-4175-B1F6-7D09BA1228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10F9E00-2F70-4741-AE5B-1FAF6E4ACBE9}" type="pres">
      <dgm:prSet presAssocID="{CC6B96BE-64F6-4175-B1F6-7D09BA1228CC}" presName="spaceRect" presStyleCnt="0"/>
      <dgm:spPr/>
    </dgm:pt>
    <dgm:pt modelId="{F634413B-1065-4448-81D3-204B5FA12836}" type="pres">
      <dgm:prSet presAssocID="{CC6B96BE-64F6-4175-B1F6-7D09BA1228CC}" presName="parTx" presStyleLbl="revTx" presStyleIdx="1" presStyleCnt="5">
        <dgm:presLayoutVars>
          <dgm:chMax val="0"/>
          <dgm:chPref val="0"/>
        </dgm:presLayoutVars>
      </dgm:prSet>
      <dgm:spPr/>
    </dgm:pt>
    <dgm:pt modelId="{E28980F4-774A-4263-8DA6-F50116FC4229}" type="pres">
      <dgm:prSet presAssocID="{A0DC223F-3588-41FD-8215-7607060FC788}" presName="sibTrans" presStyleCnt="0"/>
      <dgm:spPr/>
    </dgm:pt>
    <dgm:pt modelId="{03A666AB-12F5-440B-8D00-FC84D89078D4}" type="pres">
      <dgm:prSet presAssocID="{7CCEBC85-7F70-416D-A7E3-48A1AE4354F1}" presName="compNode" presStyleCnt="0"/>
      <dgm:spPr/>
    </dgm:pt>
    <dgm:pt modelId="{0CCC7CA0-7D4C-41C5-B229-BF576C3D870A}" type="pres">
      <dgm:prSet presAssocID="{7CCEBC85-7F70-416D-A7E3-48A1AE4354F1}" presName="bgRect" presStyleLbl="bgShp" presStyleIdx="2" presStyleCnt="5"/>
      <dgm:spPr/>
    </dgm:pt>
    <dgm:pt modelId="{F4230D9B-D67F-4DF8-AD5E-EB6BE3E03D3E}" type="pres">
      <dgm:prSet presAssocID="{7CCEBC85-7F70-416D-A7E3-48A1AE4354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ellent with solid fill"/>
        </a:ext>
      </dgm:extLst>
    </dgm:pt>
    <dgm:pt modelId="{8580CA9E-138A-440F-BB46-ECD26630069D}" type="pres">
      <dgm:prSet presAssocID="{7CCEBC85-7F70-416D-A7E3-48A1AE4354F1}" presName="spaceRect" presStyleCnt="0"/>
      <dgm:spPr/>
    </dgm:pt>
    <dgm:pt modelId="{0F060511-3DE7-4EB6-8638-2C1352209D8C}" type="pres">
      <dgm:prSet presAssocID="{7CCEBC85-7F70-416D-A7E3-48A1AE4354F1}" presName="parTx" presStyleLbl="revTx" presStyleIdx="2" presStyleCnt="5">
        <dgm:presLayoutVars>
          <dgm:chMax val="0"/>
          <dgm:chPref val="0"/>
        </dgm:presLayoutVars>
      </dgm:prSet>
      <dgm:spPr/>
    </dgm:pt>
    <dgm:pt modelId="{970D63E9-7F07-46EB-AF73-072D6BF3F404}" type="pres">
      <dgm:prSet presAssocID="{1E9865DD-BA4B-4B96-A97C-57CE7691AA0F}" presName="sibTrans" presStyleCnt="0"/>
      <dgm:spPr/>
    </dgm:pt>
    <dgm:pt modelId="{76E114FC-B3D0-4FF7-86B1-061FFD5C9897}" type="pres">
      <dgm:prSet presAssocID="{87F7F666-B8AD-4E9B-9600-26B50CCDBBC1}" presName="compNode" presStyleCnt="0"/>
      <dgm:spPr/>
    </dgm:pt>
    <dgm:pt modelId="{C98B594D-04D0-4838-82D6-945BBE33F834}" type="pres">
      <dgm:prSet presAssocID="{87F7F666-B8AD-4E9B-9600-26B50CCDBBC1}" presName="bgRect" presStyleLbl="bgShp" presStyleIdx="3" presStyleCnt="5"/>
      <dgm:spPr/>
    </dgm:pt>
    <dgm:pt modelId="{047220DF-EA41-4E69-AE81-51AD3211703E}" type="pres">
      <dgm:prSet presAssocID="{87F7F666-B8AD-4E9B-9600-26B50CCDBBC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BB28260F-99B9-427E-8191-9D9F35D43367}" type="pres">
      <dgm:prSet presAssocID="{87F7F666-B8AD-4E9B-9600-26B50CCDBBC1}" presName="spaceRect" presStyleCnt="0"/>
      <dgm:spPr/>
    </dgm:pt>
    <dgm:pt modelId="{DE5C68D9-AF59-4706-927E-F396BDA2E6A0}" type="pres">
      <dgm:prSet presAssocID="{87F7F666-B8AD-4E9B-9600-26B50CCDBBC1}" presName="parTx" presStyleLbl="revTx" presStyleIdx="3" presStyleCnt="5">
        <dgm:presLayoutVars>
          <dgm:chMax val="0"/>
          <dgm:chPref val="0"/>
        </dgm:presLayoutVars>
      </dgm:prSet>
      <dgm:spPr/>
    </dgm:pt>
    <dgm:pt modelId="{914CE517-7900-4A0A-AC36-7439D13B6F40}" type="pres">
      <dgm:prSet presAssocID="{1A916657-5329-4423-AC1E-9D020D0BAEDF}" presName="sibTrans" presStyleCnt="0"/>
      <dgm:spPr/>
    </dgm:pt>
    <dgm:pt modelId="{6ED4DC46-1A24-45E6-B3DE-BCB983AFCC72}" type="pres">
      <dgm:prSet presAssocID="{810BC1E4-0C28-4332-BD5C-64EB20C4D335}" presName="compNode" presStyleCnt="0"/>
      <dgm:spPr/>
    </dgm:pt>
    <dgm:pt modelId="{66728757-54AE-4252-B946-9779407FE2DB}" type="pres">
      <dgm:prSet presAssocID="{810BC1E4-0C28-4332-BD5C-64EB20C4D335}" presName="bgRect" presStyleLbl="bgShp" presStyleIdx="4" presStyleCnt="5"/>
      <dgm:spPr/>
    </dgm:pt>
    <dgm:pt modelId="{9DAF8FA6-C2F4-419D-9637-1B5C2374674E}" type="pres">
      <dgm:prSet presAssocID="{810BC1E4-0C28-4332-BD5C-64EB20C4D3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3E96735-4036-43D9-8697-6E2E46B0B187}" type="pres">
      <dgm:prSet presAssocID="{810BC1E4-0C28-4332-BD5C-64EB20C4D335}" presName="spaceRect" presStyleCnt="0"/>
      <dgm:spPr/>
    </dgm:pt>
    <dgm:pt modelId="{99085CC4-68F6-4FA9-AC43-A1B2B1EA029E}" type="pres">
      <dgm:prSet presAssocID="{810BC1E4-0C28-4332-BD5C-64EB20C4D33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BF1CB1B-1C56-4CD3-B96A-4CB936CF23E6}" type="presOf" srcId="{7CCEBC85-7F70-416D-A7E3-48A1AE4354F1}" destId="{0F060511-3DE7-4EB6-8638-2C1352209D8C}" srcOrd="0" destOrd="0" presId="urn:microsoft.com/office/officeart/2018/2/layout/IconVerticalSolidList"/>
    <dgm:cxn modelId="{11531F29-97C2-40D0-8779-115A177F3C2D}" srcId="{9040091C-B3C1-4774-B371-9F94BC540C33}" destId="{15075669-694D-40EF-92CB-AC3F9CEBC6E5}" srcOrd="0" destOrd="0" parTransId="{CEA628CB-85B6-4166-A3FF-D5652FCEADDB}" sibTransId="{461E06F1-2201-43C4-8BE3-6356FD2D86B0}"/>
    <dgm:cxn modelId="{EA796735-E31E-4CBB-9D6F-8E205902656D}" type="presOf" srcId="{9040091C-B3C1-4774-B371-9F94BC540C33}" destId="{21952BD9-E7C6-446C-BDF4-DDE7EF3DF8BC}" srcOrd="0" destOrd="0" presId="urn:microsoft.com/office/officeart/2018/2/layout/IconVerticalSolidList"/>
    <dgm:cxn modelId="{89CC947F-91C8-4374-9059-728BE376C26A}" srcId="{9040091C-B3C1-4774-B371-9F94BC540C33}" destId="{810BC1E4-0C28-4332-BD5C-64EB20C4D335}" srcOrd="4" destOrd="0" parTransId="{DF29C8DB-0C76-4B36-B47B-7F0D1A0D81AB}" sibTransId="{C5FDEC2A-6EA3-4C72-925B-0CF7237A3E30}"/>
    <dgm:cxn modelId="{5B745784-E33A-4B18-9A51-4AF0894ACEA1}" srcId="{9040091C-B3C1-4774-B371-9F94BC540C33}" destId="{7CCEBC85-7F70-416D-A7E3-48A1AE4354F1}" srcOrd="2" destOrd="0" parTransId="{63A5858C-150F-46F3-B97C-8335D24DA9CC}" sibTransId="{1E9865DD-BA4B-4B96-A97C-57CE7691AA0F}"/>
    <dgm:cxn modelId="{0E645F87-A9E7-4D06-B6A4-9CCC2E142685}" srcId="{9040091C-B3C1-4774-B371-9F94BC540C33}" destId="{CC6B96BE-64F6-4175-B1F6-7D09BA1228CC}" srcOrd="1" destOrd="0" parTransId="{C1927B8B-13CF-4686-9533-1917DBEA45D5}" sibTransId="{A0DC223F-3588-41FD-8215-7607060FC788}"/>
    <dgm:cxn modelId="{089042A3-3C1C-4EEF-8ED4-B128DB826A28}" type="presOf" srcId="{CC6B96BE-64F6-4175-B1F6-7D09BA1228CC}" destId="{F634413B-1065-4448-81D3-204B5FA12836}" srcOrd="0" destOrd="0" presId="urn:microsoft.com/office/officeart/2018/2/layout/IconVerticalSolidList"/>
    <dgm:cxn modelId="{D109EFBE-17AA-481F-A099-29DDCBD5DEFF}" type="presOf" srcId="{15075669-694D-40EF-92CB-AC3F9CEBC6E5}" destId="{8A79D9C0-C803-4ABC-A61A-5B2CB4557992}" srcOrd="0" destOrd="0" presId="urn:microsoft.com/office/officeart/2018/2/layout/IconVerticalSolidList"/>
    <dgm:cxn modelId="{E3D04BC2-6C09-4FD3-AABC-F1B84DCFDCC6}" srcId="{9040091C-B3C1-4774-B371-9F94BC540C33}" destId="{87F7F666-B8AD-4E9B-9600-26B50CCDBBC1}" srcOrd="3" destOrd="0" parTransId="{4078C1BE-AD63-4FDC-AAA5-F1D91DE8B772}" sibTransId="{1A916657-5329-4423-AC1E-9D020D0BAEDF}"/>
    <dgm:cxn modelId="{897397C7-44FA-4A8B-B551-E9037A7A4963}" type="presOf" srcId="{87F7F666-B8AD-4E9B-9600-26B50CCDBBC1}" destId="{DE5C68D9-AF59-4706-927E-F396BDA2E6A0}" srcOrd="0" destOrd="0" presId="urn:microsoft.com/office/officeart/2018/2/layout/IconVerticalSolidList"/>
    <dgm:cxn modelId="{858470D9-9B97-492C-93FA-06E4BCDDFDA3}" type="presOf" srcId="{810BC1E4-0C28-4332-BD5C-64EB20C4D335}" destId="{99085CC4-68F6-4FA9-AC43-A1B2B1EA029E}" srcOrd="0" destOrd="0" presId="urn:microsoft.com/office/officeart/2018/2/layout/IconVerticalSolidList"/>
    <dgm:cxn modelId="{D5A61E28-2CC4-4532-986D-3106302FA46A}" type="presParOf" srcId="{21952BD9-E7C6-446C-BDF4-DDE7EF3DF8BC}" destId="{7FE412AA-7F8F-4457-A489-14D5B9534477}" srcOrd="0" destOrd="0" presId="urn:microsoft.com/office/officeart/2018/2/layout/IconVerticalSolidList"/>
    <dgm:cxn modelId="{17692F6E-393E-43DA-A1AB-CA7E1DA72183}" type="presParOf" srcId="{7FE412AA-7F8F-4457-A489-14D5B9534477}" destId="{FFB9C71F-8A80-4947-98B3-0B25E13ED195}" srcOrd="0" destOrd="0" presId="urn:microsoft.com/office/officeart/2018/2/layout/IconVerticalSolidList"/>
    <dgm:cxn modelId="{11C500E0-DEDF-4331-8C90-D8749A83596A}" type="presParOf" srcId="{7FE412AA-7F8F-4457-A489-14D5B9534477}" destId="{C87EB957-2410-4C69-95AC-07652069D35E}" srcOrd="1" destOrd="0" presId="urn:microsoft.com/office/officeart/2018/2/layout/IconVerticalSolidList"/>
    <dgm:cxn modelId="{F256A91E-F5B7-424B-909B-DFB98BE3F036}" type="presParOf" srcId="{7FE412AA-7F8F-4457-A489-14D5B9534477}" destId="{17BED8D2-775F-4D7A-8A19-BEFA8B65DC52}" srcOrd="2" destOrd="0" presId="urn:microsoft.com/office/officeart/2018/2/layout/IconVerticalSolidList"/>
    <dgm:cxn modelId="{F4F6638C-5007-4FB3-B637-D38EBE86691D}" type="presParOf" srcId="{7FE412AA-7F8F-4457-A489-14D5B9534477}" destId="{8A79D9C0-C803-4ABC-A61A-5B2CB4557992}" srcOrd="3" destOrd="0" presId="urn:microsoft.com/office/officeart/2018/2/layout/IconVerticalSolidList"/>
    <dgm:cxn modelId="{6CFF3E88-AB9C-495A-A032-773BAB77A812}" type="presParOf" srcId="{21952BD9-E7C6-446C-BDF4-DDE7EF3DF8BC}" destId="{CF42A57A-DBF6-49CB-ABBF-27C2E20F4840}" srcOrd="1" destOrd="0" presId="urn:microsoft.com/office/officeart/2018/2/layout/IconVerticalSolidList"/>
    <dgm:cxn modelId="{5AC1EC8E-A6C5-4BB0-885F-220CDDA5ED97}" type="presParOf" srcId="{21952BD9-E7C6-446C-BDF4-DDE7EF3DF8BC}" destId="{9B488589-BF03-4A55-8827-17F981944848}" srcOrd="2" destOrd="0" presId="urn:microsoft.com/office/officeart/2018/2/layout/IconVerticalSolidList"/>
    <dgm:cxn modelId="{A7866BC9-8406-4444-9CC2-94EEE1AD0BA3}" type="presParOf" srcId="{9B488589-BF03-4A55-8827-17F981944848}" destId="{7EEC5A5E-23B8-4304-AD2E-6B7898089366}" srcOrd="0" destOrd="0" presId="urn:microsoft.com/office/officeart/2018/2/layout/IconVerticalSolidList"/>
    <dgm:cxn modelId="{799A8927-19ED-4133-8440-BA9005C31A13}" type="presParOf" srcId="{9B488589-BF03-4A55-8827-17F981944848}" destId="{DAE2A828-1AB7-4723-959C-8D96ADC0520D}" srcOrd="1" destOrd="0" presId="urn:microsoft.com/office/officeart/2018/2/layout/IconVerticalSolidList"/>
    <dgm:cxn modelId="{7FC69C0B-D3AF-4BC3-9509-1DF260C74C77}" type="presParOf" srcId="{9B488589-BF03-4A55-8827-17F981944848}" destId="{F10F9E00-2F70-4741-AE5B-1FAF6E4ACBE9}" srcOrd="2" destOrd="0" presId="urn:microsoft.com/office/officeart/2018/2/layout/IconVerticalSolidList"/>
    <dgm:cxn modelId="{12648195-BBB9-4568-8CCC-894D50801AAE}" type="presParOf" srcId="{9B488589-BF03-4A55-8827-17F981944848}" destId="{F634413B-1065-4448-81D3-204B5FA12836}" srcOrd="3" destOrd="0" presId="urn:microsoft.com/office/officeart/2018/2/layout/IconVerticalSolidList"/>
    <dgm:cxn modelId="{C0E49BC9-5F80-4B22-B9F8-3741A4662E92}" type="presParOf" srcId="{21952BD9-E7C6-446C-BDF4-DDE7EF3DF8BC}" destId="{E28980F4-774A-4263-8DA6-F50116FC4229}" srcOrd="3" destOrd="0" presId="urn:microsoft.com/office/officeart/2018/2/layout/IconVerticalSolidList"/>
    <dgm:cxn modelId="{39EFF8D9-F291-46C6-9F89-AF6CA09D2E22}" type="presParOf" srcId="{21952BD9-E7C6-446C-BDF4-DDE7EF3DF8BC}" destId="{03A666AB-12F5-440B-8D00-FC84D89078D4}" srcOrd="4" destOrd="0" presId="urn:microsoft.com/office/officeart/2018/2/layout/IconVerticalSolidList"/>
    <dgm:cxn modelId="{FA74D6A7-87C9-46D8-8387-B2736427CFF7}" type="presParOf" srcId="{03A666AB-12F5-440B-8D00-FC84D89078D4}" destId="{0CCC7CA0-7D4C-41C5-B229-BF576C3D870A}" srcOrd="0" destOrd="0" presId="urn:microsoft.com/office/officeart/2018/2/layout/IconVerticalSolidList"/>
    <dgm:cxn modelId="{DB19140B-63A2-410D-BCCA-07B5EFD58D12}" type="presParOf" srcId="{03A666AB-12F5-440B-8D00-FC84D89078D4}" destId="{F4230D9B-D67F-4DF8-AD5E-EB6BE3E03D3E}" srcOrd="1" destOrd="0" presId="urn:microsoft.com/office/officeart/2018/2/layout/IconVerticalSolidList"/>
    <dgm:cxn modelId="{3A4E290D-14F6-44F3-838F-A7AB14AE1FBB}" type="presParOf" srcId="{03A666AB-12F5-440B-8D00-FC84D89078D4}" destId="{8580CA9E-138A-440F-BB46-ECD26630069D}" srcOrd="2" destOrd="0" presId="urn:microsoft.com/office/officeart/2018/2/layout/IconVerticalSolidList"/>
    <dgm:cxn modelId="{8D4F64E5-5B82-46F8-9AA8-D7872B269215}" type="presParOf" srcId="{03A666AB-12F5-440B-8D00-FC84D89078D4}" destId="{0F060511-3DE7-4EB6-8638-2C1352209D8C}" srcOrd="3" destOrd="0" presId="urn:microsoft.com/office/officeart/2018/2/layout/IconVerticalSolidList"/>
    <dgm:cxn modelId="{22CF8A3B-DBD1-428D-8AE6-1D1104894992}" type="presParOf" srcId="{21952BD9-E7C6-446C-BDF4-DDE7EF3DF8BC}" destId="{970D63E9-7F07-46EB-AF73-072D6BF3F404}" srcOrd="5" destOrd="0" presId="urn:microsoft.com/office/officeart/2018/2/layout/IconVerticalSolidList"/>
    <dgm:cxn modelId="{92EEBB8C-9E77-440E-87FD-4D7205352D59}" type="presParOf" srcId="{21952BD9-E7C6-446C-BDF4-DDE7EF3DF8BC}" destId="{76E114FC-B3D0-4FF7-86B1-061FFD5C9897}" srcOrd="6" destOrd="0" presId="urn:microsoft.com/office/officeart/2018/2/layout/IconVerticalSolidList"/>
    <dgm:cxn modelId="{ACE7B5CD-C121-4E9D-A4EF-8251B0A2EE9E}" type="presParOf" srcId="{76E114FC-B3D0-4FF7-86B1-061FFD5C9897}" destId="{C98B594D-04D0-4838-82D6-945BBE33F834}" srcOrd="0" destOrd="0" presId="urn:microsoft.com/office/officeart/2018/2/layout/IconVerticalSolidList"/>
    <dgm:cxn modelId="{0A55FD6B-8A57-4BBC-BFCC-BCB83635B0CF}" type="presParOf" srcId="{76E114FC-B3D0-4FF7-86B1-061FFD5C9897}" destId="{047220DF-EA41-4E69-AE81-51AD3211703E}" srcOrd="1" destOrd="0" presId="urn:microsoft.com/office/officeart/2018/2/layout/IconVerticalSolidList"/>
    <dgm:cxn modelId="{5D9E3401-CBAA-4259-A24A-7AC5DA3619A7}" type="presParOf" srcId="{76E114FC-B3D0-4FF7-86B1-061FFD5C9897}" destId="{BB28260F-99B9-427E-8191-9D9F35D43367}" srcOrd="2" destOrd="0" presId="urn:microsoft.com/office/officeart/2018/2/layout/IconVerticalSolidList"/>
    <dgm:cxn modelId="{1D59B745-0CD7-4AED-B786-8BD7FEEE8A5A}" type="presParOf" srcId="{76E114FC-B3D0-4FF7-86B1-061FFD5C9897}" destId="{DE5C68D9-AF59-4706-927E-F396BDA2E6A0}" srcOrd="3" destOrd="0" presId="urn:microsoft.com/office/officeart/2018/2/layout/IconVerticalSolidList"/>
    <dgm:cxn modelId="{CB0631A6-8DE6-4191-8FAC-D9F334393AC4}" type="presParOf" srcId="{21952BD9-E7C6-446C-BDF4-DDE7EF3DF8BC}" destId="{914CE517-7900-4A0A-AC36-7439D13B6F40}" srcOrd="7" destOrd="0" presId="urn:microsoft.com/office/officeart/2018/2/layout/IconVerticalSolidList"/>
    <dgm:cxn modelId="{5DB175F1-BBC3-4022-B664-2DD18DEF66F9}" type="presParOf" srcId="{21952BD9-E7C6-446C-BDF4-DDE7EF3DF8BC}" destId="{6ED4DC46-1A24-45E6-B3DE-BCB983AFCC72}" srcOrd="8" destOrd="0" presId="urn:microsoft.com/office/officeart/2018/2/layout/IconVerticalSolidList"/>
    <dgm:cxn modelId="{9CC1A422-FA7C-4C59-8210-63EC08528939}" type="presParOf" srcId="{6ED4DC46-1A24-45E6-B3DE-BCB983AFCC72}" destId="{66728757-54AE-4252-B946-9779407FE2DB}" srcOrd="0" destOrd="0" presId="urn:microsoft.com/office/officeart/2018/2/layout/IconVerticalSolidList"/>
    <dgm:cxn modelId="{885A8A2E-7289-4D01-9618-DD5F3FC7FDC3}" type="presParOf" srcId="{6ED4DC46-1A24-45E6-B3DE-BCB983AFCC72}" destId="{9DAF8FA6-C2F4-419D-9637-1B5C2374674E}" srcOrd="1" destOrd="0" presId="urn:microsoft.com/office/officeart/2018/2/layout/IconVerticalSolidList"/>
    <dgm:cxn modelId="{ED041229-0C35-48BA-A42F-17DA93D01966}" type="presParOf" srcId="{6ED4DC46-1A24-45E6-B3DE-BCB983AFCC72}" destId="{23E96735-4036-43D9-8697-6E2E46B0B187}" srcOrd="2" destOrd="0" presId="urn:microsoft.com/office/officeart/2018/2/layout/IconVerticalSolidList"/>
    <dgm:cxn modelId="{CBF9A84C-F53E-451D-B55F-C6484FDA02D0}" type="presParOf" srcId="{6ED4DC46-1A24-45E6-B3DE-BCB983AFCC72}" destId="{99085CC4-68F6-4FA9-AC43-A1B2B1EA02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43D6A-9419-4F2C-815A-6ABF5B2EB263}" type="doc">
      <dgm:prSet loTypeId="urn:microsoft.com/office/officeart/2018/2/layout/IconCircle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84F9E3-65A1-4CA6-AA19-0F396DEEDF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bg1"/>
              </a:solidFill>
            </a:rPr>
            <a:t>Cloud Migration – Plan, Migrate and Optimize</a:t>
          </a:r>
          <a:endParaRPr lang="en-US" dirty="0">
            <a:solidFill>
              <a:schemeClr val="bg1"/>
            </a:solidFill>
          </a:endParaRPr>
        </a:p>
      </dgm:t>
    </dgm:pt>
    <dgm:pt modelId="{1F823C94-3CF9-46DF-A83F-83567930903C}" type="parTrans" cxnId="{A50C1581-9F1E-4157-9C5C-3156B799328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C6E12C6-CBEB-4C12-AD0F-7A81BBEC30B3}" type="sibTrans" cxnId="{A50C1581-9F1E-4157-9C5C-3156B799328C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93ED9432-1C84-48BC-BD23-FBD780C42D9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Cloud Administration and Management</a:t>
          </a:r>
          <a:endParaRPr lang="en-US">
            <a:solidFill>
              <a:schemeClr val="bg1"/>
            </a:solidFill>
          </a:endParaRPr>
        </a:p>
      </dgm:t>
    </dgm:pt>
    <dgm:pt modelId="{63FD456B-B4E4-4238-9D52-E2CF4FEAAA68}" type="parTrans" cxnId="{5C64471E-EB2F-41A4-A443-019DB47F1E2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2E629A-C24A-43C4-95B3-DCBE067575A3}" type="sibTrans" cxnId="{5C64471E-EB2F-41A4-A443-019DB47F1E29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29505CC7-7786-4BD7-92BF-33FF6FA1D0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Cloud and Data Security Solutions</a:t>
          </a:r>
          <a:endParaRPr lang="en-US">
            <a:solidFill>
              <a:schemeClr val="bg1"/>
            </a:solidFill>
          </a:endParaRPr>
        </a:p>
      </dgm:t>
    </dgm:pt>
    <dgm:pt modelId="{30471DAA-2C44-45AA-91DE-465FD1CF62BF}" type="parTrans" cxnId="{C9720763-D1E4-4A65-AC7C-9A56147872C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039EFE-3EF9-4974-A926-226D005AEED1}" type="sibTrans" cxnId="{C9720763-D1E4-4A65-AC7C-9A56147872C4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F319EBFD-430A-41C1-8DA6-F9811CFA33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Database Management</a:t>
          </a:r>
          <a:endParaRPr lang="en-US">
            <a:solidFill>
              <a:schemeClr val="bg1"/>
            </a:solidFill>
          </a:endParaRPr>
        </a:p>
      </dgm:t>
    </dgm:pt>
    <dgm:pt modelId="{F3C0D752-0FEF-4511-B05F-1840610D58A7}" type="parTrans" cxnId="{A0994BE6-70A8-42DD-B9DC-0F308E4C638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758B619-DD3B-4205-BB47-07B8184B8570}" type="sibTrans" cxnId="{A0994BE6-70A8-42DD-B9DC-0F308E4C6380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30C56EFC-4E42-499C-8167-095306585B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On-Premise Systems</a:t>
          </a:r>
          <a:endParaRPr lang="en-US">
            <a:solidFill>
              <a:schemeClr val="bg1"/>
            </a:solidFill>
          </a:endParaRPr>
        </a:p>
      </dgm:t>
    </dgm:pt>
    <dgm:pt modelId="{5619EC96-A64D-482F-8DBF-4DF1DBC9BBF3}" type="parTrans" cxnId="{6B15236E-AA28-4CDD-BA1B-C3F2833118D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E53202E-9101-4881-8156-68A7870742E7}" type="sibTrans" cxnId="{6B15236E-AA28-4CDD-BA1B-C3F2833118D4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bg1"/>
            </a:solidFill>
          </a:endParaRPr>
        </a:p>
      </dgm:t>
    </dgm:pt>
    <dgm:pt modelId="{6DBDAA5F-E558-456D-8C6C-2ABBFFD0634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>
              <a:solidFill>
                <a:schemeClr val="bg1"/>
              </a:solidFill>
            </a:rPr>
            <a:t>Service Desk and Assistance</a:t>
          </a:r>
          <a:endParaRPr lang="en-US">
            <a:solidFill>
              <a:schemeClr val="bg1"/>
            </a:solidFill>
          </a:endParaRPr>
        </a:p>
      </dgm:t>
    </dgm:pt>
    <dgm:pt modelId="{B90F4F52-B68F-4DA3-B087-AAABC4AA380C}" type="parTrans" cxnId="{ED6E4D0B-EDC3-4F33-A82A-9A432DC0F8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DB0C54-E71F-4D83-B446-79D6E91306A5}" type="sibTrans" cxnId="{ED6E4D0B-EDC3-4F33-A82A-9A432DC0F8F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592E76F-F539-4A6D-9E35-568474F96D86}" type="pres">
      <dgm:prSet presAssocID="{7D943D6A-9419-4F2C-815A-6ABF5B2EB263}" presName="root" presStyleCnt="0">
        <dgm:presLayoutVars>
          <dgm:dir/>
          <dgm:resizeHandles val="exact"/>
        </dgm:presLayoutVars>
      </dgm:prSet>
      <dgm:spPr/>
    </dgm:pt>
    <dgm:pt modelId="{5313D094-4816-4B87-ADC2-B4CB7D4946DD}" type="pres">
      <dgm:prSet presAssocID="{7D943D6A-9419-4F2C-815A-6ABF5B2EB263}" presName="container" presStyleCnt="0">
        <dgm:presLayoutVars>
          <dgm:dir/>
          <dgm:resizeHandles val="exact"/>
        </dgm:presLayoutVars>
      </dgm:prSet>
      <dgm:spPr/>
    </dgm:pt>
    <dgm:pt modelId="{67D68BA5-726D-4156-875E-55651813E0AB}" type="pres">
      <dgm:prSet presAssocID="{E784F9E3-65A1-4CA6-AA19-0F396DEEDF38}" presName="compNode" presStyleCnt="0"/>
      <dgm:spPr/>
    </dgm:pt>
    <dgm:pt modelId="{3F056851-6B82-430F-B274-06FBB622868B}" type="pres">
      <dgm:prSet presAssocID="{E784F9E3-65A1-4CA6-AA19-0F396DEEDF38}" presName="iconBgRect" presStyleLbl="bgShp" presStyleIdx="0" presStyleCnt="6"/>
      <dgm:spPr/>
    </dgm:pt>
    <dgm:pt modelId="{B2144973-B6AC-4495-9039-E1361248FBA4}" type="pres">
      <dgm:prSet presAssocID="{E784F9E3-65A1-4CA6-AA19-0F396DEEDF3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B30BD11-B81A-4D2C-828A-30B9CAE3A2D2}" type="pres">
      <dgm:prSet presAssocID="{E784F9E3-65A1-4CA6-AA19-0F396DEEDF38}" presName="spaceRect" presStyleCnt="0"/>
      <dgm:spPr/>
    </dgm:pt>
    <dgm:pt modelId="{10706B5D-494C-4B5B-BB73-097E5DB16985}" type="pres">
      <dgm:prSet presAssocID="{E784F9E3-65A1-4CA6-AA19-0F396DEEDF38}" presName="textRect" presStyleLbl="revTx" presStyleIdx="0" presStyleCnt="6">
        <dgm:presLayoutVars>
          <dgm:chMax val="1"/>
          <dgm:chPref val="1"/>
        </dgm:presLayoutVars>
      </dgm:prSet>
      <dgm:spPr/>
    </dgm:pt>
    <dgm:pt modelId="{702C1C72-EB90-4386-BD9F-3E7BC12F5C53}" type="pres">
      <dgm:prSet presAssocID="{9C6E12C6-CBEB-4C12-AD0F-7A81BBEC30B3}" presName="sibTrans" presStyleLbl="sibTrans2D1" presStyleIdx="0" presStyleCnt="0"/>
      <dgm:spPr/>
    </dgm:pt>
    <dgm:pt modelId="{5AD3F7AC-0939-41B6-8ED4-3E7CC72825A9}" type="pres">
      <dgm:prSet presAssocID="{93ED9432-1C84-48BC-BD23-FBD780C42D9A}" presName="compNode" presStyleCnt="0"/>
      <dgm:spPr/>
    </dgm:pt>
    <dgm:pt modelId="{6D94BDE0-60DC-4CE7-B8F7-5CD0715CC75B}" type="pres">
      <dgm:prSet presAssocID="{93ED9432-1C84-48BC-BD23-FBD780C42D9A}" presName="iconBgRect" presStyleLbl="bgShp" presStyleIdx="1" presStyleCnt="6"/>
      <dgm:spPr/>
    </dgm:pt>
    <dgm:pt modelId="{AB552AD1-9318-40B7-BB1C-1A20B9ABE9E2}" type="pres">
      <dgm:prSet presAssocID="{93ED9432-1C84-48BC-BD23-FBD780C42D9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FFEB4B99-9A3C-485B-B065-36CBA3807D53}" type="pres">
      <dgm:prSet presAssocID="{93ED9432-1C84-48BC-BD23-FBD780C42D9A}" presName="spaceRect" presStyleCnt="0"/>
      <dgm:spPr/>
    </dgm:pt>
    <dgm:pt modelId="{12133E7C-9F1F-4263-A091-C3D717A6F78B}" type="pres">
      <dgm:prSet presAssocID="{93ED9432-1C84-48BC-BD23-FBD780C42D9A}" presName="textRect" presStyleLbl="revTx" presStyleIdx="1" presStyleCnt="6">
        <dgm:presLayoutVars>
          <dgm:chMax val="1"/>
          <dgm:chPref val="1"/>
        </dgm:presLayoutVars>
      </dgm:prSet>
      <dgm:spPr/>
    </dgm:pt>
    <dgm:pt modelId="{93B222BC-DE93-48FA-9AD0-EC0B8751918D}" type="pres">
      <dgm:prSet presAssocID="{C62E629A-C24A-43C4-95B3-DCBE067575A3}" presName="sibTrans" presStyleLbl="sibTrans2D1" presStyleIdx="0" presStyleCnt="0"/>
      <dgm:spPr/>
    </dgm:pt>
    <dgm:pt modelId="{952B065F-CE93-48D9-97A1-B078C5A1431B}" type="pres">
      <dgm:prSet presAssocID="{29505CC7-7786-4BD7-92BF-33FF6FA1D05E}" presName="compNode" presStyleCnt="0"/>
      <dgm:spPr/>
    </dgm:pt>
    <dgm:pt modelId="{875D8744-4BBF-4FDC-AFB1-A5480632C971}" type="pres">
      <dgm:prSet presAssocID="{29505CC7-7786-4BD7-92BF-33FF6FA1D05E}" presName="iconBgRect" presStyleLbl="bgShp" presStyleIdx="2" presStyleCnt="6"/>
      <dgm:spPr/>
    </dgm:pt>
    <dgm:pt modelId="{18BC4D0F-FFF1-4D42-8D0C-FE8277DADFE1}" type="pres">
      <dgm:prSet presAssocID="{29505CC7-7786-4BD7-92BF-33FF6FA1D05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27FF1EF-1B28-427F-849F-F96697C87D49}" type="pres">
      <dgm:prSet presAssocID="{29505CC7-7786-4BD7-92BF-33FF6FA1D05E}" presName="spaceRect" presStyleCnt="0"/>
      <dgm:spPr/>
    </dgm:pt>
    <dgm:pt modelId="{C3D91467-FD01-4FFD-B3BB-A91D305DC934}" type="pres">
      <dgm:prSet presAssocID="{29505CC7-7786-4BD7-92BF-33FF6FA1D05E}" presName="textRect" presStyleLbl="revTx" presStyleIdx="2" presStyleCnt="6">
        <dgm:presLayoutVars>
          <dgm:chMax val="1"/>
          <dgm:chPref val="1"/>
        </dgm:presLayoutVars>
      </dgm:prSet>
      <dgm:spPr/>
    </dgm:pt>
    <dgm:pt modelId="{2450781B-1F45-4A72-BD86-33815D767619}" type="pres">
      <dgm:prSet presAssocID="{94039EFE-3EF9-4974-A926-226D005AEED1}" presName="sibTrans" presStyleLbl="sibTrans2D1" presStyleIdx="0" presStyleCnt="0"/>
      <dgm:spPr/>
    </dgm:pt>
    <dgm:pt modelId="{64146551-172B-46FC-8972-7E8071E27F44}" type="pres">
      <dgm:prSet presAssocID="{F319EBFD-430A-41C1-8DA6-F9811CFA3365}" presName="compNode" presStyleCnt="0"/>
      <dgm:spPr/>
    </dgm:pt>
    <dgm:pt modelId="{3E9BB711-37EE-42BA-96B6-7AB20B2F6E8E}" type="pres">
      <dgm:prSet presAssocID="{F319EBFD-430A-41C1-8DA6-F9811CFA3365}" presName="iconBgRect" presStyleLbl="bgShp" presStyleIdx="3" presStyleCnt="6"/>
      <dgm:spPr/>
    </dgm:pt>
    <dgm:pt modelId="{4D6084CB-5C4D-4502-8843-FCB1B0EC5297}" type="pres">
      <dgm:prSet presAssocID="{F319EBFD-430A-41C1-8DA6-F9811CFA336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14006E-D344-47A4-80D1-8E37424C29B8}" type="pres">
      <dgm:prSet presAssocID="{F319EBFD-430A-41C1-8DA6-F9811CFA3365}" presName="spaceRect" presStyleCnt="0"/>
      <dgm:spPr/>
    </dgm:pt>
    <dgm:pt modelId="{B208F9FB-5D7B-4C6A-9C2D-499D6AA130E5}" type="pres">
      <dgm:prSet presAssocID="{F319EBFD-430A-41C1-8DA6-F9811CFA3365}" presName="textRect" presStyleLbl="revTx" presStyleIdx="3" presStyleCnt="6">
        <dgm:presLayoutVars>
          <dgm:chMax val="1"/>
          <dgm:chPref val="1"/>
        </dgm:presLayoutVars>
      </dgm:prSet>
      <dgm:spPr/>
    </dgm:pt>
    <dgm:pt modelId="{380CDB2B-D4FE-41E5-A3AC-01197392C036}" type="pres">
      <dgm:prSet presAssocID="{1758B619-DD3B-4205-BB47-07B8184B8570}" presName="sibTrans" presStyleLbl="sibTrans2D1" presStyleIdx="0" presStyleCnt="0"/>
      <dgm:spPr/>
    </dgm:pt>
    <dgm:pt modelId="{70715204-2293-46B2-A75E-ADE540081304}" type="pres">
      <dgm:prSet presAssocID="{30C56EFC-4E42-499C-8167-095306585BE6}" presName="compNode" presStyleCnt="0"/>
      <dgm:spPr/>
    </dgm:pt>
    <dgm:pt modelId="{D42D29F7-775D-40D5-AA95-F71EBB220DBC}" type="pres">
      <dgm:prSet presAssocID="{30C56EFC-4E42-499C-8167-095306585BE6}" presName="iconBgRect" presStyleLbl="bgShp" presStyleIdx="4" presStyleCnt="6"/>
      <dgm:spPr/>
    </dgm:pt>
    <dgm:pt modelId="{4680B322-441C-46D9-BB78-FCAAA2E03EC8}" type="pres">
      <dgm:prSet presAssocID="{30C56EFC-4E42-499C-8167-095306585BE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5208A2F-9142-4F12-ABBA-3BD24A7B17E1}" type="pres">
      <dgm:prSet presAssocID="{30C56EFC-4E42-499C-8167-095306585BE6}" presName="spaceRect" presStyleCnt="0"/>
      <dgm:spPr/>
    </dgm:pt>
    <dgm:pt modelId="{F6D01518-BA88-4417-8176-2122EDF3B88C}" type="pres">
      <dgm:prSet presAssocID="{30C56EFC-4E42-499C-8167-095306585BE6}" presName="textRect" presStyleLbl="revTx" presStyleIdx="4" presStyleCnt="6">
        <dgm:presLayoutVars>
          <dgm:chMax val="1"/>
          <dgm:chPref val="1"/>
        </dgm:presLayoutVars>
      </dgm:prSet>
      <dgm:spPr/>
    </dgm:pt>
    <dgm:pt modelId="{81BE8AA3-D77E-40F2-A975-0AA83AE50B88}" type="pres">
      <dgm:prSet presAssocID="{EE53202E-9101-4881-8156-68A7870742E7}" presName="sibTrans" presStyleLbl="sibTrans2D1" presStyleIdx="0" presStyleCnt="0"/>
      <dgm:spPr/>
    </dgm:pt>
    <dgm:pt modelId="{8AB6F22A-C695-405B-BB74-B7A185CBE5C1}" type="pres">
      <dgm:prSet presAssocID="{6DBDAA5F-E558-456D-8C6C-2ABBFFD06347}" presName="compNode" presStyleCnt="0"/>
      <dgm:spPr/>
    </dgm:pt>
    <dgm:pt modelId="{A1161BB7-530D-4486-8B63-FB1EC36D4878}" type="pres">
      <dgm:prSet presAssocID="{6DBDAA5F-E558-456D-8C6C-2ABBFFD06347}" presName="iconBgRect" presStyleLbl="bgShp" presStyleIdx="5" presStyleCnt="6"/>
      <dgm:spPr/>
    </dgm:pt>
    <dgm:pt modelId="{122AA83C-DEC7-418A-9CF6-9B8EE971180C}" type="pres">
      <dgm:prSet presAssocID="{6DBDAA5F-E558-456D-8C6C-2ABBFFD0634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5E8815BE-076C-485D-8E0D-E7B4CC7AC64E}" type="pres">
      <dgm:prSet presAssocID="{6DBDAA5F-E558-456D-8C6C-2ABBFFD06347}" presName="spaceRect" presStyleCnt="0"/>
      <dgm:spPr/>
    </dgm:pt>
    <dgm:pt modelId="{E94B410E-FCDE-4EDA-BA11-FD5CC07BFA3B}" type="pres">
      <dgm:prSet presAssocID="{6DBDAA5F-E558-456D-8C6C-2ABBFFD0634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D6E4D0B-EDC3-4F33-A82A-9A432DC0F8F8}" srcId="{7D943D6A-9419-4F2C-815A-6ABF5B2EB263}" destId="{6DBDAA5F-E558-456D-8C6C-2ABBFFD06347}" srcOrd="5" destOrd="0" parTransId="{B90F4F52-B68F-4DA3-B087-AAABC4AA380C}" sibTransId="{78DB0C54-E71F-4D83-B446-79D6E91306A5}"/>
    <dgm:cxn modelId="{5376F61B-A49B-4BB2-B881-9BADDF16E937}" type="presOf" srcId="{E784F9E3-65A1-4CA6-AA19-0F396DEEDF38}" destId="{10706B5D-494C-4B5B-BB73-097E5DB16985}" srcOrd="0" destOrd="0" presId="urn:microsoft.com/office/officeart/2018/2/layout/IconCircleList"/>
    <dgm:cxn modelId="{062F011C-55AA-4C19-B3E6-4284FD109609}" type="presOf" srcId="{30C56EFC-4E42-499C-8167-095306585BE6}" destId="{F6D01518-BA88-4417-8176-2122EDF3B88C}" srcOrd="0" destOrd="0" presId="urn:microsoft.com/office/officeart/2018/2/layout/IconCircleList"/>
    <dgm:cxn modelId="{3CCABB1D-183E-48E2-9E56-B0AF91811185}" type="presOf" srcId="{93ED9432-1C84-48BC-BD23-FBD780C42D9A}" destId="{12133E7C-9F1F-4263-A091-C3D717A6F78B}" srcOrd="0" destOrd="0" presId="urn:microsoft.com/office/officeart/2018/2/layout/IconCircleList"/>
    <dgm:cxn modelId="{5C64471E-EB2F-41A4-A443-019DB47F1E29}" srcId="{7D943D6A-9419-4F2C-815A-6ABF5B2EB263}" destId="{93ED9432-1C84-48BC-BD23-FBD780C42D9A}" srcOrd="1" destOrd="0" parTransId="{63FD456B-B4E4-4238-9D52-E2CF4FEAAA68}" sibTransId="{C62E629A-C24A-43C4-95B3-DCBE067575A3}"/>
    <dgm:cxn modelId="{C713682F-99E4-4E29-AAD2-AAF7A75DE15D}" type="presOf" srcId="{94039EFE-3EF9-4974-A926-226D005AEED1}" destId="{2450781B-1F45-4A72-BD86-33815D767619}" srcOrd="0" destOrd="0" presId="urn:microsoft.com/office/officeart/2018/2/layout/IconCircleList"/>
    <dgm:cxn modelId="{64521462-1C61-4254-8281-A18DA1D870B3}" type="presOf" srcId="{1758B619-DD3B-4205-BB47-07B8184B8570}" destId="{380CDB2B-D4FE-41E5-A3AC-01197392C036}" srcOrd="0" destOrd="0" presId="urn:microsoft.com/office/officeart/2018/2/layout/IconCircleList"/>
    <dgm:cxn modelId="{C9720763-D1E4-4A65-AC7C-9A56147872C4}" srcId="{7D943D6A-9419-4F2C-815A-6ABF5B2EB263}" destId="{29505CC7-7786-4BD7-92BF-33FF6FA1D05E}" srcOrd="2" destOrd="0" parTransId="{30471DAA-2C44-45AA-91DE-465FD1CF62BF}" sibTransId="{94039EFE-3EF9-4974-A926-226D005AEED1}"/>
    <dgm:cxn modelId="{6B15236E-AA28-4CDD-BA1B-C3F2833118D4}" srcId="{7D943D6A-9419-4F2C-815A-6ABF5B2EB263}" destId="{30C56EFC-4E42-499C-8167-095306585BE6}" srcOrd="4" destOrd="0" parTransId="{5619EC96-A64D-482F-8DBF-4DF1DBC9BBF3}" sibTransId="{EE53202E-9101-4881-8156-68A7870742E7}"/>
    <dgm:cxn modelId="{1DD9C07B-68C9-4DB3-9793-C07442126DB9}" type="presOf" srcId="{7D943D6A-9419-4F2C-815A-6ABF5B2EB263}" destId="{8592E76F-F539-4A6D-9E35-568474F96D86}" srcOrd="0" destOrd="0" presId="urn:microsoft.com/office/officeart/2018/2/layout/IconCircleList"/>
    <dgm:cxn modelId="{A50C1581-9F1E-4157-9C5C-3156B799328C}" srcId="{7D943D6A-9419-4F2C-815A-6ABF5B2EB263}" destId="{E784F9E3-65A1-4CA6-AA19-0F396DEEDF38}" srcOrd="0" destOrd="0" parTransId="{1F823C94-3CF9-46DF-A83F-83567930903C}" sibTransId="{9C6E12C6-CBEB-4C12-AD0F-7A81BBEC30B3}"/>
    <dgm:cxn modelId="{49B07A99-AA9F-4D63-96DD-7DFBA5CDE89B}" type="presOf" srcId="{F319EBFD-430A-41C1-8DA6-F9811CFA3365}" destId="{B208F9FB-5D7B-4C6A-9C2D-499D6AA130E5}" srcOrd="0" destOrd="0" presId="urn:microsoft.com/office/officeart/2018/2/layout/IconCircleList"/>
    <dgm:cxn modelId="{38D24BBF-2738-4424-87E7-599C6F865161}" type="presOf" srcId="{EE53202E-9101-4881-8156-68A7870742E7}" destId="{81BE8AA3-D77E-40F2-A975-0AA83AE50B88}" srcOrd="0" destOrd="0" presId="urn:microsoft.com/office/officeart/2018/2/layout/IconCircleList"/>
    <dgm:cxn modelId="{0058F3D2-B855-4960-AF7A-4040A5B3D94C}" type="presOf" srcId="{29505CC7-7786-4BD7-92BF-33FF6FA1D05E}" destId="{C3D91467-FD01-4FFD-B3BB-A91D305DC934}" srcOrd="0" destOrd="0" presId="urn:microsoft.com/office/officeart/2018/2/layout/IconCircleList"/>
    <dgm:cxn modelId="{64BAC2E3-DBB6-4EC3-B747-DF646E5166C8}" type="presOf" srcId="{9C6E12C6-CBEB-4C12-AD0F-7A81BBEC30B3}" destId="{702C1C72-EB90-4386-BD9F-3E7BC12F5C53}" srcOrd="0" destOrd="0" presId="urn:microsoft.com/office/officeart/2018/2/layout/IconCircleList"/>
    <dgm:cxn modelId="{A0994BE6-70A8-42DD-B9DC-0F308E4C6380}" srcId="{7D943D6A-9419-4F2C-815A-6ABF5B2EB263}" destId="{F319EBFD-430A-41C1-8DA6-F9811CFA3365}" srcOrd="3" destOrd="0" parTransId="{F3C0D752-0FEF-4511-B05F-1840610D58A7}" sibTransId="{1758B619-DD3B-4205-BB47-07B8184B8570}"/>
    <dgm:cxn modelId="{DCC87BF7-151A-441D-AB05-AA8F15BF481E}" type="presOf" srcId="{6DBDAA5F-E558-456D-8C6C-2ABBFFD06347}" destId="{E94B410E-FCDE-4EDA-BA11-FD5CC07BFA3B}" srcOrd="0" destOrd="0" presId="urn:microsoft.com/office/officeart/2018/2/layout/IconCircleList"/>
    <dgm:cxn modelId="{DE7D74F8-C425-4227-BAA8-5BCE5E4F60E9}" type="presOf" srcId="{C62E629A-C24A-43C4-95B3-DCBE067575A3}" destId="{93B222BC-DE93-48FA-9AD0-EC0B8751918D}" srcOrd="0" destOrd="0" presId="urn:microsoft.com/office/officeart/2018/2/layout/IconCircleList"/>
    <dgm:cxn modelId="{FE89BCBA-05F7-43BF-8EC5-C1FD716BB4CD}" type="presParOf" srcId="{8592E76F-F539-4A6D-9E35-568474F96D86}" destId="{5313D094-4816-4B87-ADC2-B4CB7D4946DD}" srcOrd="0" destOrd="0" presId="urn:microsoft.com/office/officeart/2018/2/layout/IconCircleList"/>
    <dgm:cxn modelId="{7EE456BE-B4FE-49EA-96D7-102E341E9720}" type="presParOf" srcId="{5313D094-4816-4B87-ADC2-B4CB7D4946DD}" destId="{67D68BA5-726D-4156-875E-55651813E0AB}" srcOrd="0" destOrd="0" presId="urn:microsoft.com/office/officeart/2018/2/layout/IconCircleList"/>
    <dgm:cxn modelId="{451AC540-0353-4D6F-95E0-11FEC137AA72}" type="presParOf" srcId="{67D68BA5-726D-4156-875E-55651813E0AB}" destId="{3F056851-6B82-430F-B274-06FBB622868B}" srcOrd="0" destOrd="0" presId="urn:microsoft.com/office/officeart/2018/2/layout/IconCircleList"/>
    <dgm:cxn modelId="{2B228CC6-500A-486F-BAA2-D70DE26BCD4C}" type="presParOf" srcId="{67D68BA5-726D-4156-875E-55651813E0AB}" destId="{B2144973-B6AC-4495-9039-E1361248FBA4}" srcOrd="1" destOrd="0" presId="urn:microsoft.com/office/officeart/2018/2/layout/IconCircleList"/>
    <dgm:cxn modelId="{3E594A66-D22C-42B4-A75D-9EAAF5D04BB2}" type="presParOf" srcId="{67D68BA5-726D-4156-875E-55651813E0AB}" destId="{9B30BD11-B81A-4D2C-828A-30B9CAE3A2D2}" srcOrd="2" destOrd="0" presId="urn:microsoft.com/office/officeart/2018/2/layout/IconCircleList"/>
    <dgm:cxn modelId="{03EE10A3-A4E1-4A8F-805B-14492635D532}" type="presParOf" srcId="{67D68BA5-726D-4156-875E-55651813E0AB}" destId="{10706B5D-494C-4B5B-BB73-097E5DB16985}" srcOrd="3" destOrd="0" presId="urn:microsoft.com/office/officeart/2018/2/layout/IconCircleList"/>
    <dgm:cxn modelId="{E059A619-902D-4A51-B080-7A02F8D3FEBE}" type="presParOf" srcId="{5313D094-4816-4B87-ADC2-B4CB7D4946DD}" destId="{702C1C72-EB90-4386-BD9F-3E7BC12F5C53}" srcOrd="1" destOrd="0" presId="urn:microsoft.com/office/officeart/2018/2/layout/IconCircleList"/>
    <dgm:cxn modelId="{9A7611CF-016F-4E54-99E0-F665E1AF623C}" type="presParOf" srcId="{5313D094-4816-4B87-ADC2-B4CB7D4946DD}" destId="{5AD3F7AC-0939-41B6-8ED4-3E7CC72825A9}" srcOrd="2" destOrd="0" presId="urn:microsoft.com/office/officeart/2018/2/layout/IconCircleList"/>
    <dgm:cxn modelId="{FB24C306-8B30-43B3-A7DF-4381053E0506}" type="presParOf" srcId="{5AD3F7AC-0939-41B6-8ED4-3E7CC72825A9}" destId="{6D94BDE0-60DC-4CE7-B8F7-5CD0715CC75B}" srcOrd="0" destOrd="0" presId="urn:microsoft.com/office/officeart/2018/2/layout/IconCircleList"/>
    <dgm:cxn modelId="{C084B61F-257D-44EB-8BA3-C6FE7C89BBAB}" type="presParOf" srcId="{5AD3F7AC-0939-41B6-8ED4-3E7CC72825A9}" destId="{AB552AD1-9318-40B7-BB1C-1A20B9ABE9E2}" srcOrd="1" destOrd="0" presId="urn:microsoft.com/office/officeart/2018/2/layout/IconCircleList"/>
    <dgm:cxn modelId="{84905D73-B7FE-4C7B-B53C-95BC4F9A4346}" type="presParOf" srcId="{5AD3F7AC-0939-41B6-8ED4-3E7CC72825A9}" destId="{FFEB4B99-9A3C-485B-B065-36CBA3807D53}" srcOrd="2" destOrd="0" presId="urn:microsoft.com/office/officeart/2018/2/layout/IconCircleList"/>
    <dgm:cxn modelId="{23640B91-3594-483F-B439-83B01F1D0980}" type="presParOf" srcId="{5AD3F7AC-0939-41B6-8ED4-3E7CC72825A9}" destId="{12133E7C-9F1F-4263-A091-C3D717A6F78B}" srcOrd="3" destOrd="0" presId="urn:microsoft.com/office/officeart/2018/2/layout/IconCircleList"/>
    <dgm:cxn modelId="{9C280CDE-8D1A-43CF-AB5B-9FCC339BA04B}" type="presParOf" srcId="{5313D094-4816-4B87-ADC2-B4CB7D4946DD}" destId="{93B222BC-DE93-48FA-9AD0-EC0B8751918D}" srcOrd="3" destOrd="0" presId="urn:microsoft.com/office/officeart/2018/2/layout/IconCircleList"/>
    <dgm:cxn modelId="{8148F93A-AC0C-4AF1-8887-51DDC228BE7C}" type="presParOf" srcId="{5313D094-4816-4B87-ADC2-B4CB7D4946DD}" destId="{952B065F-CE93-48D9-97A1-B078C5A1431B}" srcOrd="4" destOrd="0" presId="urn:microsoft.com/office/officeart/2018/2/layout/IconCircleList"/>
    <dgm:cxn modelId="{218B2F97-4C69-4B33-B266-BC1630566DAA}" type="presParOf" srcId="{952B065F-CE93-48D9-97A1-B078C5A1431B}" destId="{875D8744-4BBF-4FDC-AFB1-A5480632C971}" srcOrd="0" destOrd="0" presId="urn:microsoft.com/office/officeart/2018/2/layout/IconCircleList"/>
    <dgm:cxn modelId="{CB6840CE-F435-4912-9741-94F1FCF7523A}" type="presParOf" srcId="{952B065F-CE93-48D9-97A1-B078C5A1431B}" destId="{18BC4D0F-FFF1-4D42-8D0C-FE8277DADFE1}" srcOrd="1" destOrd="0" presId="urn:microsoft.com/office/officeart/2018/2/layout/IconCircleList"/>
    <dgm:cxn modelId="{F434C781-93C5-4566-BAA9-8D506993C9BF}" type="presParOf" srcId="{952B065F-CE93-48D9-97A1-B078C5A1431B}" destId="{A27FF1EF-1B28-427F-849F-F96697C87D49}" srcOrd="2" destOrd="0" presId="urn:microsoft.com/office/officeart/2018/2/layout/IconCircleList"/>
    <dgm:cxn modelId="{409AECEE-85DE-4582-853D-C4C77B66DE19}" type="presParOf" srcId="{952B065F-CE93-48D9-97A1-B078C5A1431B}" destId="{C3D91467-FD01-4FFD-B3BB-A91D305DC934}" srcOrd="3" destOrd="0" presId="urn:microsoft.com/office/officeart/2018/2/layout/IconCircleList"/>
    <dgm:cxn modelId="{1FAA9D29-35EB-4ECD-93E9-AC747C0C124B}" type="presParOf" srcId="{5313D094-4816-4B87-ADC2-B4CB7D4946DD}" destId="{2450781B-1F45-4A72-BD86-33815D767619}" srcOrd="5" destOrd="0" presId="urn:microsoft.com/office/officeart/2018/2/layout/IconCircleList"/>
    <dgm:cxn modelId="{E626FE16-4CA0-4052-AE06-E4C216859F9C}" type="presParOf" srcId="{5313D094-4816-4B87-ADC2-B4CB7D4946DD}" destId="{64146551-172B-46FC-8972-7E8071E27F44}" srcOrd="6" destOrd="0" presId="urn:microsoft.com/office/officeart/2018/2/layout/IconCircleList"/>
    <dgm:cxn modelId="{E3D4E800-58E5-4EF5-8923-7E41A7D95948}" type="presParOf" srcId="{64146551-172B-46FC-8972-7E8071E27F44}" destId="{3E9BB711-37EE-42BA-96B6-7AB20B2F6E8E}" srcOrd="0" destOrd="0" presId="urn:microsoft.com/office/officeart/2018/2/layout/IconCircleList"/>
    <dgm:cxn modelId="{AEAEB8CD-AF63-40AB-B6B4-10F43B73C97F}" type="presParOf" srcId="{64146551-172B-46FC-8972-7E8071E27F44}" destId="{4D6084CB-5C4D-4502-8843-FCB1B0EC5297}" srcOrd="1" destOrd="0" presId="urn:microsoft.com/office/officeart/2018/2/layout/IconCircleList"/>
    <dgm:cxn modelId="{4FDC4320-6FE2-4F3D-B8E6-51B8C7D964AE}" type="presParOf" srcId="{64146551-172B-46FC-8972-7E8071E27F44}" destId="{2E14006E-D344-47A4-80D1-8E37424C29B8}" srcOrd="2" destOrd="0" presId="urn:microsoft.com/office/officeart/2018/2/layout/IconCircleList"/>
    <dgm:cxn modelId="{64C3BBB0-A0FE-4369-8423-0A1CCE5205DB}" type="presParOf" srcId="{64146551-172B-46FC-8972-7E8071E27F44}" destId="{B208F9FB-5D7B-4C6A-9C2D-499D6AA130E5}" srcOrd="3" destOrd="0" presId="urn:microsoft.com/office/officeart/2018/2/layout/IconCircleList"/>
    <dgm:cxn modelId="{9D3E9CE5-071F-4B64-A2A2-1472A3D24016}" type="presParOf" srcId="{5313D094-4816-4B87-ADC2-B4CB7D4946DD}" destId="{380CDB2B-D4FE-41E5-A3AC-01197392C036}" srcOrd="7" destOrd="0" presId="urn:microsoft.com/office/officeart/2018/2/layout/IconCircleList"/>
    <dgm:cxn modelId="{AF6B45B1-A6EB-4B88-9115-63D7CF305439}" type="presParOf" srcId="{5313D094-4816-4B87-ADC2-B4CB7D4946DD}" destId="{70715204-2293-46B2-A75E-ADE540081304}" srcOrd="8" destOrd="0" presId="urn:microsoft.com/office/officeart/2018/2/layout/IconCircleList"/>
    <dgm:cxn modelId="{B5230EB5-0BCE-4093-8224-BDEAAAEA9E72}" type="presParOf" srcId="{70715204-2293-46B2-A75E-ADE540081304}" destId="{D42D29F7-775D-40D5-AA95-F71EBB220DBC}" srcOrd="0" destOrd="0" presId="urn:microsoft.com/office/officeart/2018/2/layout/IconCircleList"/>
    <dgm:cxn modelId="{4DA6F92C-640A-45D9-BC3E-0DC2D6879B0D}" type="presParOf" srcId="{70715204-2293-46B2-A75E-ADE540081304}" destId="{4680B322-441C-46D9-BB78-FCAAA2E03EC8}" srcOrd="1" destOrd="0" presId="urn:microsoft.com/office/officeart/2018/2/layout/IconCircleList"/>
    <dgm:cxn modelId="{FC2206F3-11B9-47EF-A33D-CE9452653847}" type="presParOf" srcId="{70715204-2293-46B2-A75E-ADE540081304}" destId="{E5208A2F-9142-4F12-ABBA-3BD24A7B17E1}" srcOrd="2" destOrd="0" presId="urn:microsoft.com/office/officeart/2018/2/layout/IconCircleList"/>
    <dgm:cxn modelId="{B8CDF222-96C3-4515-8470-8C95239FC03E}" type="presParOf" srcId="{70715204-2293-46B2-A75E-ADE540081304}" destId="{F6D01518-BA88-4417-8176-2122EDF3B88C}" srcOrd="3" destOrd="0" presId="urn:microsoft.com/office/officeart/2018/2/layout/IconCircleList"/>
    <dgm:cxn modelId="{F9E51A20-9D5D-42EA-B1A1-CE3F670A489A}" type="presParOf" srcId="{5313D094-4816-4B87-ADC2-B4CB7D4946DD}" destId="{81BE8AA3-D77E-40F2-A975-0AA83AE50B88}" srcOrd="9" destOrd="0" presId="urn:microsoft.com/office/officeart/2018/2/layout/IconCircleList"/>
    <dgm:cxn modelId="{A6E65470-123E-4179-BB2B-4DD158CD5A6F}" type="presParOf" srcId="{5313D094-4816-4B87-ADC2-B4CB7D4946DD}" destId="{8AB6F22A-C695-405B-BB74-B7A185CBE5C1}" srcOrd="10" destOrd="0" presId="urn:microsoft.com/office/officeart/2018/2/layout/IconCircleList"/>
    <dgm:cxn modelId="{FB1C76DF-787E-486C-B973-10568DD5CEB0}" type="presParOf" srcId="{8AB6F22A-C695-405B-BB74-B7A185CBE5C1}" destId="{A1161BB7-530D-4486-8B63-FB1EC36D4878}" srcOrd="0" destOrd="0" presId="urn:microsoft.com/office/officeart/2018/2/layout/IconCircleList"/>
    <dgm:cxn modelId="{45744EBC-32A0-4212-99A7-7BAF22700E96}" type="presParOf" srcId="{8AB6F22A-C695-405B-BB74-B7A185CBE5C1}" destId="{122AA83C-DEC7-418A-9CF6-9B8EE971180C}" srcOrd="1" destOrd="0" presId="urn:microsoft.com/office/officeart/2018/2/layout/IconCircleList"/>
    <dgm:cxn modelId="{F2DD4D8F-3635-450B-B0E7-1E793A301796}" type="presParOf" srcId="{8AB6F22A-C695-405B-BB74-B7A185CBE5C1}" destId="{5E8815BE-076C-485D-8E0D-E7B4CC7AC64E}" srcOrd="2" destOrd="0" presId="urn:microsoft.com/office/officeart/2018/2/layout/IconCircleList"/>
    <dgm:cxn modelId="{3C6C5C81-E7B2-4E18-A3DC-21A725EC8AA9}" type="presParOf" srcId="{8AB6F22A-C695-405B-BB74-B7A185CBE5C1}" destId="{E94B410E-FCDE-4EDA-BA11-FD5CC07BFA3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45247-1879-496F-A007-E5B1026872C2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03C0FE6-04B6-4D63-894F-B0A257112A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>
              <a:solidFill>
                <a:schemeClr val="bg2"/>
              </a:solidFill>
            </a:rPr>
            <a:t>Development</a:t>
          </a:r>
          <a:endParaRPr lang="en-US" b="0">
            <a:solidFill>
              <a:schemeClr val="bg2"/>
            </a:solidFill>
          </a:endParaRPr>
        </a:p>
      </dgm:t>
    </dgm:pt>
    <dgm:pt modelId="{B1629B4C-E6FC-4A48-AAF7-C1596BE4E915}" type="parTrans" cxnId="{3FC84DFA-FF69-4E4B-8505-72014E01A81B}">
      <dgm:prSet/>
      <dgm:spPr/>
      <dgm:t>
        <a:bodyPr/>
        <a:lstStyle/>
        <a:p>
          <a:endParaRPr lang="en-US"/>
        </a:p>
      </dgm:t>
    </dgm:pt>
    <dgm:pt modelId="{E5FFB789-2EC7-4CB3-8EEC-F4A6094566E8}" type="sibTrans" cxnId="{3FC84DFA-FF69-4E4B-8505-72014E01A81B}">
      <dgm:prSet/>
      <dgm:spPr/>
      <dgm:t>
        <a:bodyPr/>
        <a:lstStyle/>
        <a:p>
          <a:endParaRPr lang="en-US"/>
        </a:p>
      </dgm:t>
    </dgm:pt>
    <dgm:pt modelId="{C1AF7E71-00DC-40AF-B6F1-27B26AD6B6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>
              <a:solidFill>
                <a:schemeClr val="bg2"/>
              </a:solidFill>
            </a:rPr>
            <a:t>Upgrade</a:t>
          </a:r>
          <a:endParaRPr lang="en-US" b="0">
            <a:solidFill>
              <a:schemeClr val="bg2"/>
            </a:solidFill>
          </a:endParaRPr>
        </a:p>
      </dgm:t>
    </dgm:pt>
    <dgm:pt modelId="{C4D7875B-CFB1-4F1C-96E6-38E3EF6186B1}" type="parTrans" cxnId="{35C5A559-4F1A-4DAB-9CB0-ABA35BF41A3B}">
      <dgm:prSet/>
      <dgm:spPr/>
      <dgm:t>
        <a:bodyPr/>
        <a:lstStyle/>
        <a:p>
          <a:endParaRPr lang="en-US"/>
        </a:p>
      </dgm:t>
    </dgm:pt>
    <dgm:pt modelId="{2C01530F-0441-423C-AD72-E7E5A28FFF41}" type="sibTrans" cxnId="{35C5A559-4F1A-4DAB-9CB0-ABA35BF41A3B}">
      <dgm:prSet/>
      <dgm:spPr/>
      <dgm:t>
        <a:bodyPr/>
        <a:lstStyle/>
        <a:p>
          <a:endParaRPr lang="en-US"/>
        </a:p>
      </dgm:t>
    </dgm:pt>
    <dgm:pt modelId="{07CC39FE-B5E4-43E1-A6D9-762AEACF0B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0">
              <a:solidFill>
                <a:schemeClr val="bg2"/>
              </a:solidFill>
            </a:rPr>
            <a:t>Support and Maintenance</a:t>
          </a:r>
          <a:endParaRPr lang="en-US" b="0">
            <a:solidFill>
              <a:schemeClr val="bg2"/>
            </a:solidFill>
          </a:endParaRPr>
        </a:p>
      </dgm:t>
    </dgm:pt>
    <dgm:pt modelId="{D231B9F7-83AD-44ED-A564-D859B5950B96}" type="parTrans" cxnId="{6A0B15B5-C54D-40F1-A272-88035F2D7393}">
      <dgm:prSet/>
      <dgm:spPr/>
      <dgm:t>
        <a:bodyPr/>
        <a:lstStyle/>
        <a:p>
          <a:endParaRPr lang="en-US"/>
        </a:p>
      </dgm:t>
    </dgm:pt>
    <dgm:pt modelId="{B8280C2B-DBE3-4474-98B5-5265350A5024}" type="sibTrans" cxnId="{6A0B15B5-C54D-40F1-A272-88035F2D7393}">
      <dgm:prSet/>
      <dgm:spPr/>
      <dgm:t>
        <a:bodyPr/>
        <a:lstStyle/>
        <a:p>
          <a:endParaRPr lang="en-US"/>
        </a:p>
      </dgm:t>
    </dgm:pt>
    <dgm:pt modelId="{EC20F418-6739-42F3-B1B1-D01BBCC9A4F2}" type="pres">
      <dgm:prSet presAssocID="{54145247-1879-496F-A007-E5B1026872C2}" presName="root" presStyleCnt="0">
        <dgm:presLayoutVars>
          <dgm:dir/>
          <dgm:resizeHandles val="exact"/>
        </dgm:presLayoutVars>
      </dgm:prSet>
      <dgm:spPr/>
    </dgm:pt>
    <dgm:pt modelId="{033BD8C6-8337-4FD0-96FB-3329EA4EB2FB}" type="pres">
      <dgm:prSet presAssocID="{503C0FE6-04B6-4D63-894F-B0A257112A3C}" presName="compNode" presStyleCnt="0"/>
      <dgm:spPr/>
    </dgm:pt>
    <dgm:pt modelId="{34708F61-92E5-46F7-8752-3D8E44511FED}" type="pres">
      <dgm:prSet presAssocID="{503C0FE6-04B6-4D63-894F-B0A257112A3C}" presName="iconBgRect" presStyleLbl="bgShp" presStyleIdx="0" presStyleCnt="3"/>
      <dgm:spPr/>
    </dgm:pt>
    <dgm:pt modelId="{A1CB984F-32D6-4827-9064-68DA369A5B90}" type="pres">
      <dgm:prSet presAssocID="{503C0FE6-04B6-4D63-894F-B0A257112A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llustrator with solid fill"/>
        </a:ext>
      </dgm:extLst>
    </dgm:pt>
    <dgm:pt modelId="{330FBFBB-A31E-47D5-ADCE-5EA56477E333}" type="pres">
      <dgm:prSet presAssocID="{503C0FE6-04B6-4D63-894F-B0A257112A3C}" presName="spaceRect" presStyleCnt="0"/>
      <dgm:spPr/>
    </dgm:pt>
    <dgm:pt modelId="{66D24E26-9031-46BB-9ABA-69C379F8D8F3}" type="pres">
      <dgm:prSet presAssocID="{503C0FE6-04B6-4D63-894F-B0A257112A3C}" presName="textRect" presStyleLbl="revTx" presStyleIdx="0" presStyleCnt="3">
        <dgm:presLayoutVars>
          <dgm:chMax val="1"/>
          <dgm:chPref val="1"/>
        </dgm:presLayoutVars>
      </dgm:prSet>
      <dgm:spPr/>
    </dgm:pt>
    <dgm:pt modelId="{B7857CDC-8E1E-4845-935C-57033D2EBA38}" type="pres">
      <dgm:prSet presAssocID="{E5FFB789-2EC7-4CB3-8EEC-F4A6094566E8}" presName="sibTrans" presStyleCnt="0"/>
      <dgm:spPr/>
    </dgm:pt>
    <dgm:pt modelId="{88F8C589-DFE3-4406-B35F-3BD555CD5E04}" type="pres">
      <dgm:prSet presAssocID="{C1AF7E71-00DC-40AF-B6F1-27B26AD6B6AD}" presName="compNode" presStyleCnt="0"/>
      <dgm:spPr/>
    </dgm:pt>
    <dgm:pt modelId="{B004C899-99BF-46BC-B678-DF7CA57CC1CA}" type="pres">
      <dgm:prSet presAssocID="{C1AF7E71-00DC-40AF-B6F1-27B26AD6B6AD}" presName="iconBgRect" presStyleLbl="bgShp" presStyleIdx="1" presStyleCnt="3"/>
      <dgm:spPr/>
    </dgm:pt>
    <dgm:pt modelId="{F562167B-EAF6-4398-B159-3E52BCB6F5DC}" type="pres">
      <dgm:prSet presAssocID="{C1AF7E71-00DC-40AF-B6F1-27B26AD6B6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88C4B091-121A-4ECB-AF6C-4A9603BB46C1}" type="pres">
      <dgm:prSet presAssocID="{C1AF7E71-00DC-40AF-B6F1-27B26AD6B6AD}" presName="spaceRect" presStyleCnt="0"/>
      <dgm:spPr/>
    </dgm:pt>
    <dgm:pt modelId="{026C0E6C-B1EF-4AD4-9277-12CF91D1B382}" type="pres">
      <dgm:prSet presAssocID="{C1AF7E71-00DC-40AF-B6F1-27B26AD6B6AD}" presName="textRect" presStyleLbl="revTx" presStyleIdx="1" presStyleCnt="3">
        <dgm:presLayoutVars>
          <dgm:chMax val="1"/>
          <dgm:chPref val="1"/>
        </dgm:presLayoutVars>
      </dgm:prSet>
      <dgm:spPr/>
    </dgm:pt>
    <dgm:pt modelId="{A500D41D-DC21-485B-B486-6609156DF608}" type="pres">
      <dgm:prSet presAssocID="{2C01530F-0441-423C-AD72-E7E5A28FFF41}" presName="sibTrans" presStyleCnt="0"/>
      <dgm:spPr/>
    </dgm:pt>
    <dgm:pt modelId="{904C669C-E63F-4EF5-B8F5-DDBF883EF011}" type="pres">
      <dgm:prSet presAssocID="{07CC39FE-B5E4-43E1-A6D9-762AEACF0B98}" presName="compNode" presStyleCnt="0"/>
      <dgm:spPr/>
    </dgm:pt>
    <dgm:pt modelId="{A848C852-5BA1-4EFF-AE29-1DA22156BE9E}" type="pres">
      <dgm:prSet presAssocID="{07CC39FE-B5E4-43E1-A6D9-762AEACF0B98}" presName="iconBgRect" presStyleLbl="bgShp" presStyleIdx="2" presStyleCnt="3"/>
      <dgm:spPr/>
    </dgm:pt>
    <dgm:pt modelId="{EE7C6405-E459-40E6-A686-092DFC3B7CD5}" type="pres">
      <dgm:prSet presAssocID="{07CC39FE-B5E4-43E1-A6D9-762AEACF0B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AD931AB-D8C3-47EC-B49A-5717937B3876}" type="pres">
      <dgm:prSet presAssocID="{07CC39FE-B5E4-43E1-A6D9-762AEACF0B98}" presName="spaceRect" presStyleCnt="0"/>
      <dgm:spPr/>
    </dgm:pt>
    <dgm:pt modelId="{AEF5EB4E-6C7F-49D5-BD56-EB9800AF378A}" type="pres">
      <dgm:prSet presAssocID="{07CC39FE-B5E4-43E1-A6D9-762AEACF0B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81BF0A-B23F-4166-94D6-9EAD01572E37}" type="presOf" srcId="{C1AF7E71-00DC-40AF-B6F1-27B26AD6B6AD}" destId="{026C0E6C-B1EF-4AD4-9277-12CF91D1B382}" srcOrd="0" destOrd="0" presId="urn:microsoft.com/office/officeart/2018/5/layout/IconCircleLabelList"/>
    <dgm:cxn modelId="{120FF20B-DFD2-4D27-A689-625B44E133C0}" type="presOf" srcId="{07CC39FE-B5E4-43E1-A6D9-762AEACF0B98}" destId="{AEF5EB4E-6C7F-49D5-BD56-EB9800AF378A}" srcOrd="0" destOrd="0" presId="urn:microsoft.com/office/officeart/2018/5/layout/IconCircleLabelList"/>
    <dgm:cxn modelId="{8C0A3C72-134F-4374-92F8-FA5DB840DFD9}" type="presOf" srcId="{54145247-1879-496F-A007-E5B1026872C2}" destId="{EC20F418-6739-42F3-B1B1-D01BBCC9A4F2}" srcOrd="0" destOrd="0" presId="urn:microsoft.com/office/officeart/2018/5/layout/IconCircleLabelList"/>
    <dgm:cxn modelId="{B743A179-A980-400E-AC60-38A06FFA475D}" type="presOf" srcId="{503C0FE6-04B6-4D63-894F-B0A257112A3C}" destId="{66D24E26-9031-46BB-9ABA-69C379F8D8F3}" srcOrd="0" destOrd="0" presId="urn:microsoft.com/office/officeart/2018/5/layout/IconCircleLabelList"/>
    <dgm:cxn modelId="{35C5A559-4F1A-4DAB-9CB0-ABA35BF41A3B}" srcId="{54145247-1879-496F-A007-E5B1026872C2}" destId="{C1AF7E71-00DC-40AF-B6F1-27B26AD6B6AD}" srcOrd="1" destOrd="0" parTransId="{C4D7875B-CFB1-4F1C-96E6-38E3EF6186B1}" sibTransId="{2C01530F-0441-423C-AD72-E7E5A28FFF41}"/>
    <dgm:cxn modelId="{6A0B15B5-C54D-40F1-A272-88035F2D7393}" srcId="{54145247-1879-496F-A007-E5B1026872C2}" destId="{07CC39FE-B5E4-43E1-A6D9-762AEACF0B98}" srcOrd="2" destOrd="0" parTransId="{D231B9F7-83AD-44ED-A564-D859B5950B96}" sibTransId="{B8280C2B-DBE3-4474-98B5-5265350A5024}"/>
    <dgm:cxn modelId="{3FC84DFA-FF69-4E4B-8505-72014E01A81B}" srcId="{54145247-1879-496F-A007-E5B1026872C2}" destId="{503C0FE6-04B6-4D63-894F-B0A257112A3C}" srcOrd="0" destOrd="0" parTransId="{B1629B4C-E6FC-4A48-AAF7-C1596BE4E915}" sibTransId="{E5FFB789-2EC7-4CB3-8EEC-F4A6094566E8}"/>
    <dgm:cxn modelId="{1316F58E-8F6B-4D1D-ABB7-7B3B0675F816}" type="presParOf" srcId="{EC20F418-6739-42F3-B1B1-D01BBCC9A4F2}" destId="{033BD8C6-8337-4FD0-96FB-3329EA4EB2FB}" srcOrd="0" destOrd="0" presId="urn:microsoft.com/office/officeart/2018/5/layout/IconCircleLabelList"/>
    <dgm:cxn modelId="{759D583E-DEB3-40D9-818A-31B58990C7DA}" type="presParOf" srcId="{033BD8C6-8337-4FD0-96FB-3329EA4EB2FB}" destId="{34708F61-92E5-46F7-8752-3D8E44511FED}" srcOrd="0" destOrd="0" presId="urn:microsoft.com/office/officeart/2018/5/layout/IconCircleLabelList"/>
    <dgm:cxn modelId="{6F4C3F78-6402-4ABC-9AED-4EE002F7CE5C}" type="presParOf" srcId="{033BD8C6-8337-4FD0-96FB-3329EA4EB2FB}" destId="{A1CB984F-32D6-4827-9064-68DA369A5B90}" srcOrd="1" destOrd="0" presId="urn:microsoft.com/office/officeart/2018/5/layout/IconCircleLabelList"/>
    <dgm:cxn modelId="{302A3135-7EC0-4491-8754-6421B4313502}" type="presParOf" srcId="{033BD8C6-8337-4FD0-96FB-3329EA4EB2FB}" destId="{330FBFBB-A31E-47D5-ADCE-5EA56477E333}" srcOrd="2" destOrd="0" presId="urn:microsoft.com/office/officeart/2018/5/layout/IconCircleLabelList"/>
    <dgm:cxn modelId="{C05B3ED6-0097-4BB1-A00E-C769CF3E82D0}" type="presParOf" srcId="{033BD8C6-8337-4FD0-96FB-3329EA4EB2FB}" destId="{66D24E26-9031-46BB-9ABA-69C379F8D8F3}" srcOrd="3" destOrd="0" presId="urn:microsoft.com/office/officeart/2018/5/layout/IconCircleLabelList"/>
    <dgm:cxn modelId="{A6113217-3409-4B53-89A3-C481BEAB0C42}" type="presParOf" srcId="{EC20F418-6739-42F3-B1B1-D01BBCC9A4F2}" destId="{B7857CDC-8E1E-4845-935C-57033D2EBA38}" srcOrd="1" destOrd="0" presId="urn:microsoft.com/office/officeart/2018/5/layout/IconCircleLabelList"/>
    <dgm:cxn modelId="{338621AD-7B5D-4C18-AF48-86D28C229B74}" type="presParOf" srcId="{EC20F418-6739-42F3-B1B1-D01BBCC9A4F2}" destId="{88F8C589-DFE3-4406-B35F-3BD555CD5E04}" srcOrd="2" destOrd="0" presId="urn:microsoft.com/office/officeart/2018/5/layout/IconCircleLabelList"/>
    <dgm:cxn modelId="{F85712C4-DB47-4B4D-9308-E6B719987BE2}" type="presParOf" srcId="{88F8C589-DFE3-4406-B35F-3BD555CD5E04}" destId="{B004C899-99BF-46BC-B678-DF7CA57CC1CA}" srcOrd="0" destOrd="0" presId="urn:microsoft.com/office/officeart/2018/5/layout/IconCircleLabelList"/>
    <dgm:cxn modelId="{D33B3FE1-FB96-4C9C-AE4B-B99739A39625}" type="presParOf" srcId="{88F8C589-DFE3-4406-B35F-3BD555CD5E04}" destId="{F562167B-EAF6-4398-B159-3E52BCB6F5DC}" srcOrd="1" destOrd="0" presId="urn:microsoft.com/office/officeart/2018/5/layout/IconCircleLabelList"/>
    <dgm:cxn modelId="{B952CB8A-95A9-438B-AE62-D1D134438844}" type="presParOf" srcId="{88F8C589-DFE3-4406-B35F-3BD555CD5E04}" destId="{88C4B091-121A-4ECB-AF6C-4A9603BB46C1}" srcOrd="2" destOrd="0" presId="urn:microsoft.com/office/officeart/2018/5/layout/IconCircleLabelList"/>
    <dgm:cxn modelId="{A3348710-C952-4B3C-A9ED-FDD8B37C0874}" type="presParOf" srcId="{88F8C589-DFE3-4406-B35F-3BD555CD5E04}" destId="{026C0E6C-B1EF-4AD4-9277-12CF91D1B382}" srcOrd="3" destOrd="0" presId="urn:microsoft.com/office/officeart/2018/5/layout/IconCircleLabelList"/>
    <dgm:cxn modelId="{90905CD4-670B-4DCE-90BE-C9ED9FEFEB13}" type="presParOf" srcId="{EC20F418-6739-42F3-B1B1-D01BBCC9A4F2}" destId="{A500D41D-DC21-485B-B486-6609156DF608}" srcOrd="3" destOrd="0" presId="urn:microsoft.com/office/officeart/2018/5/layout/IconCircleLabelList"/>
    <dgm:cxn modelId="{BE7EB40C-2028-45A8-83E2-719D89A7A0E8}" type="presParOf" srcId="{EC20F418-6739-42F3-B1B1-D01BBCC9A4F2}" destId="{904C669C-E63F-4EF5-B8F5-DDBF883EF011}" srcOrd="4" destOrd="0" presId="urn:microsoft.com/office/officeart/2018/5/layout/IconCircleLabelList"/>
    <dgm:cxn modelId="{F33770CD-2624-464E-8584-E02A4A3D688C}" type="presParOf" srcId="{904C669C-E63F-4EF5-B8F5-DDBF883EF011}" destId="{A848C852-5BA1-4EFF-AE29-1DA22156BE9E}" srcOrd="0" destOrd="0" presId="urn:microsoft.com/office/officeart/2018/5/layout/IconCircleLabelList"/>
    <dgm:cxn modelId="{87AC6036-3659-4E99-8E4F-CD23F22CB5E7}" type="presParOf" srcId="{904C669C-E63F-4EF5-B8F5-DDBF883EF011}" destId="{EE7C6405-E459-40E6-A686-092DFC3B7CD5}" srcOrd="1" destOrd="0" presId="urn:microsoft.com/office/officeart/2018/5/layout/IconCircleLabelList"/>
    <dgm:cxn modelId="{AED7706C-F79D-4561-9DAB-3C5D99E99AE6}" type="presParOf" srcId="{904C669C-E63F-4EF5-B8F5-DDBF883EF011}" destId="{2AD931AB-D8C3-47EC-B49A-5717937B3876}" srcOrd="2" destOrd="0" presId="urn:microsoft.com/office/officeart/2018/5/layout/IconCircleLabelList"/>
    <dgm:cxn modelId="{5C2AF097-E507-4C9C-A37F-E2A8BA462256}" type="presParOf" srcId="{904C669C-E63F-4EF5-B8F5-DDBF883EF011}" destId="{AEF5EB4E-6C7F-49D5-BD56-EB9800AF378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DBE7F0-CDA2-4E12-8F53-99CCF07BB96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FD146867-90F7-4F0B-95FA-9BD07B7D007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 dirty="0">
              <a:solidFill>
                <a:schemeClr val="bg1"/>
              </a:solidFill>
            </a:rPr>
            <a:t>One Team for Delivery and Presales</a:t>
          </a:r>
          <a:endParaRPr lang="en-US" sz="1900" dirty="0">
            <a:solidFill>
              <a:schemeClr val="bg1"/>
            </a:solidFill>
          </a:endParaRPr>
        </a:p>
      </dgm:t>
    </dgm:pt>
    <dgm:pt modelId="{0BFE85DE-1A8B-488C-8123-1BFBA6C4E5C4}" type="parTrans" cxnId="{2E2E7213-7F42-4E60-B5D7-8B896078A6BB}">
      <dgm:prSet/>
      <dgm:spPr/>
      <dgm:t>
        <a:bodyPr/>
        <a:lstStyle/>
        <a:p>
          <a:pPr algn="ctr"/>
          <a:endParaRPr lang="en-US"/>
        </a:p>
      </dgm:t>
    </dgm:pt>
    <dgm:pt modelId="{6F9FF724-1232-41C1-8A75-A840769681B4}" type="sibTrans" cxnId="{2E2E7213-7F42-4E60-B5D7-8B896078A6BB}">
      <dgm:prSet/>
      <dgm:spPr/>
      <dgm:t>
        <a:bodyPr/>
        <a:lstStyle/>
        <a:p>
          <a:pPr algn="ctr">
            <a:lnSpc>
              <a:spcPct val="100000"/>
            </a:lnSpc>
          </a:pPr>
          <a:endParaRPr lang="en-US"/>
        </a:p>
      </dgm:t>
    </dgm:pt>
    <dgm:pt modelId="{D16591F7-0C9D-4820-8892-07AD39EDC916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>
              <a:solidFill>
                <a:schemeClr val="bg1"/>
              </a:solidFill>
            </a:rPr>
            <a:t>Build Accelerators and Automations</a:t>
          </a:r>
          <a:endParaRPr lang="en-US" sz="1900">
            <a:solidFill>
              <a:schemeClr val="bg1"/>
            </a:solidFill>
          </a:endParaRPr>
        </a:p>
      </dgm:t>
    </dgm:pt>
    <dgm:pt modelId="{464EB1A7-EB42-486F-9227-F276F8F08153}" type="parTrans" cxnId="{10F69AA7-E438-4C6F-BDED-52E49E8AFE04}">
      <dgm:prSet/>
      <dgm:spPr/>
      <dgm:t>
        <a:bodyPr/>
        <a:lstStyle/>
        <a:p>
          <a:pPr algn="ctr"/>
          <a:endParaRPr lang="en-US"/>
        </a:p>
      </dgm:t>
    </dgm:pt>
    <dgm:pt modelId="{03C6B006-7C26-4950-981B-224744D147EA}" type="sibTrans" cxnId="{10F69AA7-E438-4C6F-BDED-52E49E8AFE04}">
      <dgm:prSet/>
      <dgm:spPr/>
      <dgm:t>
        <a:bodyPr/>
        <a:lstStyle/>
        <a:p>
          <a:pPr algn="ctr">
            <a:lnSpc>
              <a:spcPct val="100000"/>
            </a:lnSpc>
          </a:pPr>
          <a:endParaRPr lang="en-US"/>
        </a:p>
      </dgm:t>
    </dgm:pt>
    <dgm:pt modelId="{2EC755DF-DC42-43E4-ACD4-6FB7763CD40A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 dirty="0">
              <a:solidFill>
                <a:schemeClr val="bg1"/>
              </a:solidFill>
            </a:rPr>
            <a:t>Expand into new cloud infrastructures – Microsoft, Okta, </a:t>
          </a:r>
          <a:r>
            <a:rPr lang="en-GB" sz="1900" dirty="0" err="1">
              <a:solidFill>
                <a:schemeClr val="bg1"/>
              </a:solidFill>
            </a:rPr>
            <a:t>Mulesoft</a:t>
          </a:r>
          <a:endParaRPr lang="en-US" sz="1900" dirty="0">
            <a:solidFill>
              <a:schemeClr val="bg1"/>
            </a:solidFill>
          </a:endParaRPr>
        </a:p>
      </dgm:t>
    </dgm:pt>
    <dgm:pt modelId="{197DAB5B-F6C9-456E-B6A6-FBACA6450576}" type="parTrans" cxnId="{83420908-64E0-41DB-AD55-0112F3B9BDDC}">
      <dgm:prSet/>
      <dgm:spPr/>
      <dgm:t>
        <a:bodyPr/>
        <a:lstStyle/>
        <a:p>
          <a:pPr algn="ctr"/>
          <a:endParaRPr lang="en-US"/>
        </a:p>
      </dgm:t>
    </dgm:pt>
    <dgm:pt modelId="{952B19C9-18B8-491F-9853-8F68B3646987}" type="sibTrans" cxnId="{83420908-64E0-41DB-AD55-0112F3B9BDDC}">
      <dgm:prSet/>
      <dgm:spPr/>
      <dgm:t>
        <a:bodyPr/>
        <a:lstStyle/>
        <a:p>
          <a:pPr algn="ctr">
            <a:lnSpc>
              <a:spcPct val="100000"/>
            </a:lnSpc>
          </a:pPr>
          <a:endParaRPr lang="en-US"/>
        </a:p>
      </dgm:t>
    </dgm:pt>
    <dgm:pt modelId="{B2F1474D-9181-488A-AC4B-CF7808B51ADA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>
              <a:solidFill>
                <a:schemeClr val="bg1"/>
              </a:solidFill>
            </a:rPr>
            <a:t>Geo expansion</a:t>
          </a:r>
          <a:endParaRPr lang="en-US" sz="1900">
            <a:solidFill>
              <a:schemeClr val="bg1"/>
            </a:solidFill>
          </a:endParaRPr>
        </a:p>
      </dgm:t>
    </dgm:pt>
    <dgm:pt modelId="{86098E96-8E81-40DF-A785-7AEE48922D5B}" type="parTrans" cxnId="{0D0040A7-CDDD-4BF6-90E7-EAD732F1BAA2}">
      <dgm:prSet/>
      <dgm:spPr/>
      <dgm:t>
        <a:bodyPr/>
        <a:lstStyle/>
        <a:p>
          <a:pPr algn="ctr"/>
          <a:endParaRPr lang="en-US"/>
        </a:p>
      </dgm:t>
    </dgm:pt>
    <dgm:pt modelId="{24F19CE3-135B-4BA9-86F4-390667C17176}" type="sibTrans" cxnId="{0D0040A7-CDDD-4BF6-90E7-EAD732F1BAA2}">
      <dgm:prSet/>
      <dgm:spPr/>
      <dgm:t>
        <a:bodyPr/>
        <a:lstStyle/>
        <a:p>
          <a:pPr algn="ctr">
            <a:lnSpc>
              <a:spcPct val="100000"/>
            </a:lnSpc>
          </a:pPr>
          <a:endParaRPr lang="en-US"/>
        </a:p>
      </dgm:t>
    </dgm:pt>
    <dgm:pt modelId="{D5CE7391-C1F4-4A0F-94CA-881B62740458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GB" sz="1900" dirty="0">
              <a:solidFill>
                <a:schemeClr val="bg1"/>
              </a:solidFill>
            </a:rPr>
            <a:t>Build 2</a:t>
          </a:r>
          <a:r>
            <a:rPr lang="en-GB" sz="1900" baseline="30000" dirty="0">
              <a:solidFill>
                <a:schemeClr val="bg1"/>
              </a:solidFill>
            </a:rPr>
            <a:t>nd</a:t>
          </a:r>
          <a:r>
            <a:rPr lang="en-GB" sz="1900" dirty="0">
              <a:solidFill>
                <a:schemeClr val="bg1"/>
              </a:solidFill>
            </a:rPr>
            <a:t> line of leadership</a:t>
          </a:r>
          <a:endParaRPr lang="en-US" sz="1900" dirty="0">
            <a:solidFill>
              <a:schemeClr val="bg1"/>
            </a:solidFill>
          </a:endParaRPr>
        </a:p>
      </dgm:t>
    </dgm:pt>
    <dgm:pt modelId="{500474AC-3E41-41D1-8682-9AABE2D9F9F6}" type="parTrans" cxnId="{5E7BB45D-151D-49B3-A32E-A6DD34022688}">
      <dgm:prSet/>
      <dgm:spPr/>
      <dgm:t>
        <a:bodyPr/>
        <a:lstStyle/>
        <a:p>
          <a:pPr algn="ctr"/>
          <a:endParaRPr lang="en-US"/>
        </a:p>
      </dgm:t>
    </dgm:pt>
    <dgm:pt modelId="{0A8A7701-3D58-40C9-9292-989DC094D2A9}" type="sibTrans" cxnId="{5E7BB45D-151D-49B3-A32E-A6DD34022688}">
      <dgm:prSet/>
      <dgm:spPr/>
      <dgm:t>
        <a:bodyPr/>
        <a:lstStyle/>
        <a:p>
          <a:pPr algn="ctr"/>
          <a:endParaRPr lang="en-US"/>
        </a:p>
      </dgm:t>
    </dgm:pt>
    <dgm:pt modelId="{62688083-21AD-4F66-99FD-867D8989B75A}" type="pres">
      <dgm:prSet presAssocID="{2BDBE7F0-CDA2-4E12-8F53-99CCF07BB966}" presName="root" presStyleCnt="0">
        <dgm:presLayoutVars>
          <dgm:dir/>
          <dgm:resizeHandles val="exact"/>
        </dgm:presLayoutVars>
      </dgm:prSet>
      <dgm:spPr/>
    </dgm:pt>
    <dgm:pt modelId="{ABEA55F4-2A72-4240-B1EE-C03F796B059B}" type="pres">
      <dgm:prSet presAssocID="{2BDBE7F0-CDA2-4E12-8F53-99CCF07BB966}" presName="container" presStyleCnt="0">
        <dgm:presLayoutVars>
          <dgm:dir/>
          <dgm:resizeHandles val="exact"/>
        </dgm:presLayoutVars>
      </dgm:prSet>
      <dgm:spPr/>
    </dgm:pt>
    <dgm:pt modelId="{3852BFB9-C45E-433E-A4B3-C16C0C4FF37A}" type="pres">
      <dgm:prSet presAssocID="{FD146867-90F7-4F0B-95FA-9BD07B7D0078}" presName="compNode" presStyleCnt="0"/>
      <dgm:spPr/>
    </dgm:pt>
    <dgm:pt modelId="{253B64FE-CDFC-499B-B270-19B0F41FC2DF}" type="pres">
      <dgm:prSet presAssocID="{FD146867-90F7-4F0B-95FA-9BD07B7D0078}" presName="iconBgRect" presStyleLbl="bgShp" presStyleIdx="0" presStyleCnt="5"/>
      <dgm:spPr/>
    </dgm:pt>
    <dgm:pt modelId="{91333C08-7B29-479D-8B81-EBC15B3F74B8}" type="pres">
      <dgm:prSet presAssocID="{FD146867-90F7-4F0B-95FA-9BD07B7D00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44AFABB-B817-44B1-BDE0-33FA9A18905C}" type="pres">
      <dgm:prSet presAssocID="{FD146867-90F7-4F0B-95FA-9BD07B7D0078}" presName="spaceRect" presStyleCnt="0"/>
      <dgm:spPr/>
    </dgm:pt>
    <dgm:pt modelId="{C03037F9-D77B-4CFD-92D6-ADA10BC65AB4}" type="pres">
      <dgm:prSet presAssocID="{FD146867-90F7-4F0B-95FA-9BD07B7D0078}" presName="textRect" presStyleLbl="revTx" presStyleIdx="0" presStyleCnt="5">
        <dgm:presLayoutVars>
          <dgm:chMax val="1"/>
          <dgm:chPref val="1"/>
        </dgm:presLayoutVars>
      </dgm:prSet>
      <dgm:spPr/>
    </dgm:pt>
    <dgm:pt modelId="{79FFD9F8-5B69-4424-9EF8-D917F0B0850B}" type="pres">
      <dgm:prSet presAssocID="{6F9FF724-1232-41C1-8A75-A840769681B4}" presName="sibTrans" presStyleLbl="sibTrans2D1" presStyleIdx="0" presStyleCnt="0"/>
      <dgm:spPr/>
    </dgm:pt>
    <dgm:pt modelId="{46F6D5FC-C04C-4474-8E86-ADC72375DB36}" type="pres">
      <dgm:prSet presAssocID="{D16591F7-0C9D-4820-8892-07AD39EDC916}" presName="compNode" presStyleCnt="0"/>
      <dgm:spPr/>
    </dgm:pt>
    <dgm:pt modelId="{34B980DA-12CD-45E9-9DC5-59A7BB9FA496}" type="pres">
      <dgm:prSet presAssocID="{D16591F7-0C9D-4820-8892-07AD39EDC916}" presName="iconBgRect" presStyleLbl="bgShp" presStyleIdx="1" presStyleCnt="5"/>
      <dgm:spPr/>
    </dgm:pt>
    <dgm:pt modelId="{72C4D846-DFD7-4304-A98A-63744EE798B3}" type="pres">
      <dgm:prSet presAssocID="{D16591F7-0C9D-4820-8892-07AD39EDC9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BB09CFC-0E24-4F9D-BD62-DF25C164D53E}" type="pres">
      <dgm:prSet presAssocID="{D16591F7-0C9D-4820-8892-07AD39EDC916}" presName="spaceRect" presStyleCnt="0"/>
      <dgm:spPr/>
    </dgm:pt>
    <dgm:pt modelId="{9AFB5E52-329B-4418-94E7-19E3F22C16F8}" type="pres">
      <dgm:prSet presAssocID="{D16591F7-0C9D-4820-8892-07AD39EDC916}" presName="textRect" presStyleLbl="revTx" presStyleIdx="1" presStyleCnt="5">
        <dgm:presLayoutVars>
          <dgm:chMax val="1"/>
          <dgm:chPref val="1"/>
        </dgm:presLayoutVars>
      </dgm:prSet>
      <dgm:spPr/>
    </dgm:pt>
    <dgm:pt modelId="{DBFC9813-C61F-4A5E-8839-924F873DDEB6}" type="pres">
      <dgm:prSet presAssocID="{03C6B006-7C26-4950-981B-224744D147EA}" presName="sibTrans" presStyleLbl="sibTrans2D1" presStyleIdx="0" presStyleCnt="0"/>
      <dgm:spPr/>
    </dgm:pt>
    <dgm:pt modelId="{9306A043-B503-42BB-AF92-4598B742D595}" type="pres">
      <dgm:prSet presAssocID="{2EC755DF-DC42-43E4-ACD4-6FB7763CD40A}" presName="compNode" presStyleCnt="0"/>
      <dgm:spPr/>
    </dgm:pt>
    <dgm:pt modelId="{1F7438A9-109A-4E98-8054-F61142003366}" type="pres">
      <dgm:prSet presAssocID="{2EC755DF-DC42-43E4-ACD4-6FB7763CD40A}" presName="iconBgRect" presStyleLbl="bgShp" presStyleIdx="2" presStyleCnt="5"/>
      <dgm:spPr/>
    </dgm:pt>
    <dgm:pt modelId="{6D2A52AD-4BC2-4D7E-80EE-FC2CCE4C4A4F}" type="pres">
      <dgm:prSet presAssocID="{2EC755DF-DC42-43E4-ACD4-6FB7763CD40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67682A35-FB74-4540-BE32-15E2607E4B88}" type="pres">
      <dgm:prSet presAssocID="{2EC755DF-DC42-43E4-ACD4-6FB7763CD40A}" presName="spaceRect" presStyleCnt="0"/>
      <dgm:spPr/>
    </dgm:pt>
    <dgm:pt modelId="{3BC003AB-3F6E-4D55-9C55-CFECB8BF56D4}" type="pres">
      <dgm:prSet presAssocID="{2EC755DF-DC42-43E4-ACD4-6FB7763CD40A}" presName="textRect" presStyleLbl="revTx" presStyleIdx="2" presStyleCnt="5" custScaleX="139597" custLinFactNeighborX="16637" custLinFactNeighborY="4762">
        <dgm:presLayoutVars>
          <dgm:chMax val="1"/>
          <dgm:chPref val="1"/>
        </dgm:presLayoutVars>
      </dgm:prSet>
      <dgm:spPr/>
    </dgm:pt>
    <dgm:pt modelId="{BBF44C03-4D0A-4EB4-B00E-586451ED37D5}" type="pres">
      <dgm:prSet presAssocID="{952B19C9-18B8-491F-9853-8F68B3646987}" presName="sibTrans" presStyleLbl="sibTrans2D1" presStyleIdx="0" presStyleCnt="0"/>
      <dgm:spPr/>
    </dgm:pt>
    <dgm:pt modelId="{9D2F16EC-BADD-4E8D-863D-A7F7F0D67FC9}" type="pres">
      <dgm:prSet presAssocID="{B2F1474D-9181-488A-AC4B-CF7808B51ADA}" presName="compNode" presStyleCnt="0"/>
      <dgm:spPr/>
    </dgm:pt>
    <dgm:pt modelId="{23B5D905-35F9-4615-B28D-F486FAEA616F}" type="pres">
      <dgm:prSet presAssocID="{B2F1474D-9181-488A-AC4B-CF7808B51ADA}" presName="iconBgRect" presStyleLbl="bgShp" presStyleIdx="3" presStyleCnt="5"/>
      <dgm:spPr/>
    </dgm:pt>
    <dgm:pt modelId="{2AF59504-CC06-4B6C-89A8-A2701BCD8531}" type="pres">
      <dgm:prSet presAssocID="{B2F1474D-9181-488A-AC4B-CF7808B51AD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1238B41-9AB7-47D7-B280-F5FBB3EF1784}" type="pres">
      <dgm:prSet presAssocID="{B2F1474D-9181-488A-AC4B-CF7808B51ADA}" presName="spaceRect" presStyleCnt="0"/>
      <dgm:spPr/>
    </dgm:pt>
    <dgm:pt modelId="{4B2EEFC1-3BE0-469E-BB70-07B7BD03E303}" type="pres">
      <dgm:prSet presAssocID="{B2F1474D-9181-488A-AC4B-CF7808B51ADA}" presName="textRect" presStyleLbl="revTx" presStyleIdx="3" presStyleCnt="5">
        <dgm:presLayoutVars>
          <dgm:chMax val="1"/>
          <dgm:chPref val="1"/>
        </dgm:presLayoutVars>
      </dgm:prSet>
      <dgm:spPr/>
    </dgm:pt>
    <dgm:pt modelId="{AA1F0B3F-8FC5-4AF2-A7FE-A520CC0E8F96}" type="pres">
      <dgm:prSet presAssocID="{24F19CE3-135B-4BA9-86F4-390667C17176}" presName="sibTrans" presStyleLbl="sibTrans2D1" presStyleIdx="0" presStyleCnt="0"/>
      <dgm:spPr/>
    </dgm:pt>
    <dgm:pt modelId="{B9E57CDF-941D-4E0D-9C40-8C8C5E13DDF4}" type="pres">
      <dgm:prSet presAssocID="{D5CE7391-C1F4-4A0F-94CA-881B62740458}" presName="compNode" presStyleCnt="0"/>
      <dgm:spPr/>
    </dgm:pt>
    <dgm:pt modelId="{34B3056B-8416-4421-ACAC-F4313BB8107E}" type="pres">
      <dgm:prSet presAssocID="{D5CE7391-C1F4-4A0F-94CA-881B62740458}" presName="iconBgRect" presStyleLbl="bgShp" presStyleIdx="4" presStyleCnt="5"/>
      <dgm:spPr/>
    </dgm:pt>
    <dgm:pt modelId="{3A4BD956-58DA-46CC-A84A-B9735971E234}" type="pres">
      <dgm:prSet presAssocID="{D5CE7391-C1F4-4A0F-94CA-881B62740458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6182245-AEE3-457A-922B-07C05449DA75}" type="pres">
      <dgm:prSet presAssocID="{D5CE7391-C1F4-4A0F-94CA-881B62740458}" presName="spaceRect" presStyleCnt="0"/>
      <dgm:spPr/>
    </dgm:pt>
    <dgm:pt modelId="{1E13CB0A-0018-4092-9C7C-DB9FBC88A28A}" type="pres">
      <dgm:prSet presAssocID="{D5CE7391-C1F4-4A0F-94CA-881B6274045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420908-64E0-41DB-AD55-0112F3B9BDDC}" srcId="{2BDBE7F0-CDA2-4E12-8F53-99CCF07BB966}" destId="{2EC755DF-DC42-43E4-ACD4-6FB7763CD40A}" srcOrd="2" destOrd="0" parTransId="{197DAB5B-F6C9-456E-B6A6-FBACA6450576}" sibTransId="{952B19C9-18B8-491F-9853-8F68B3646987}"/>
    <dgm:cxn modelId="{42C8A112-20BA-4027-954E-F50FDEDE0951}" type="presOf" srcId="{2BDBE7F0-CDA2-4E12-8F53-99CCF07BB966}" destId="{62688083-21AD-4F66-99FD-867D8989B75A}" srcOrd="0" destOrd="0" presId="urn:microsoft.com/office/officeart/2018/2/layout/IconCircleList"/>
    <dgm:cxn modelId="{2E2E7213-7F42-4E60-B5D7-8B896078A6BB}" srcId="{2BDBE7F0-CDA2-4E12-8F53-99CCF07BB966}" destId="{FD146867-90F7-4F0B-95FA-9BD07B7D0078}" srcOrd="0" destOrd="0" parTransId="{0BFE85DE-1A8B-488C-8123-1BFBA6C4E5C4}" sibTransId="{6F9FF724-1232-41C1-8A75-A840769681B4}"/>
    <dgm:cxn modelId="{6D85932F-FCE8-415D-8D89-B171E82CB136}" type="presOf" srcId="{952B19C9-18B8-491F-9853-8F68B3646987}" destId="{BBF44C03-4D0A-4EB4-B00E-586451ED37D5}" srcOrd="0" destOrd="0" presId="urn:microsoft.com/office/officeart/2018/2/layout/IconCircleList"/>
    <dgm:cxn modelId="{5E7BB45D-151D-49B3-A32E-A6DD34022688}" srcId="{2BDBE7F0-CDA2-4E12-8F53-99CCF07BB966}" destId="{D5CE7391-C1F4-4A0F-94CA-881B62740458}" srcOrd="4" destOrd="0" parTransId="{500474AC-3E41-41D1-8682-9AABE2D9F9F6}" sibTransId="{0A8A7701-3D58-40C9-9292-989DC094D2A9}"/>
    <dgm:cxn modelId="{053E7A60-49BB-4E61-A0DC-52D56E1FC646}" type="presOf" srcId="{6F9FF724-1232-41C1-8A75-A840769681B4}" destId="{79FFD9F8-5B69-4424-9EF8-D917F0B0850B}" srcOrd="0" destOrd="0" presId="urn:microsoft.com/office/officeart/2018/2/layout/IconCircleList"/>
    <dgm:cxn modelId="{BFB20F49-E031-4A13-A5AF-EB673EAA9556}" type="presOf" srcId="{D5CE7391-C1F4-4A0F-94CA-881B62740458}" destId="{1E13CB0A-0018-4092-9C7C-DB9FBC88A28A}" srcOrd="0" destOrd="0" presId="urn:microsoft.com/office/officeart/2018/2/layout/IconCircleList"/>
    <dgm:cxn modelId="{7A9E8876-9796-48F1-9CA9-BB2BEBA2F133}" type="presOf" srcId="{D16591F7-0C9D-4820-8892-07AD39EDC916}" destId="{9AFB5E52-329B-4418-94E7-19E3F22C16F8}" srcOrd="0" destOrd="0" presId="urn:microsoft.com/office/officeart/2018/2/layout/IconCircleList"/>
    <dgm:cxn modelId="{A427357F-EC47-49AE-82C6-F53FCC537A84}" type="presOf" srcId="{03C6B006-7C26-4950-981B-224744D147EA}" destId="{DBFC9813-C61F-4A5E-8839-924F873DDEB6}" srcOrd="0" destOrd="0" presId="urn:microsoft.com/office/officeart/2018/2/layout/IconCircleList"/>
    <dgm:cxn modelId="{D3AD4884-E4DD-4647-AD7A-EC2A52866E26}" type="presOf" srcId="{24F19CE3-135B-4BA9-86F4-390667C17176}" destId="{AA1F0B3F-8FC5-4AF2-A7FE-A520CC0E8F96}" srcOrd="0" destOrd="0" presId="urn:microsoft.com/office/officeart/2018/2/layout/IconCircleList"/>
    <dgm:cxn modelId="{C88EE093-2D62-4A26-8019-7AF4B53AC763}" type="presOf" srcId="{B2F1474D-9181-488A-AC4B-CF7808B51ADA}" destId="{4B2EEFC1-3BE0-469E-BB70-07B7BD03E303}" srcOrd="0" destOrd="0" presId="urn:microsoft.com/office/officeart/2018/2/layout/IconCircleList"/>
    <dgm:cxn modelId="{19FA3FA6-4A94-4C63-8377-FD38D4967B39}" type="presOf" srcId="{FD146867-90F7-4F0B-95FA-9BD07B7D0078}" destId="{C03037F9-D77B-4CFD-92D6-ADA10BC65AB4}" srcOrd="0" destOrd="0" presId="urn:microsoft.com/office/officeart/2018/2/layout/IconCircleList"/>
    <dgm:cxn modelId="{0D0040A7-CDDD-4BF6-90E7-EAD732F1BAA2}" srcId="{2BDBE7F0-CDA2-4E12-8F53-99CCF07BB966}" destId="{B2F1474D-9181-488A-AC4B-CF7808B51ADA}" srcOrd="3" destOrd="0" parTransId="{86098E96-8E81-40DF-A785-7AEE48922D5B}" sibTransId="{24F19CE3-135B-4BA9-86F4-390667C17176}"/>
    <dgm:cxn modelId="{10F69AA7-E438-4C6F-BDED-52E49E8AFE04}" srcId="{2BDBE7F0-CDA2-4E12-8F53-99CCF07BB966}" destId="{D16591F7-0C9D-4820-8892-07AD39EDC916}" srcOrd="1" destOrd="0" parTransId="{464EB1A7-EB42-486F-9227-F276F8F08153}" sibTransId="{03C6B006-7C26-4950-981B-224744D147EA}"/>
    <dgm:cxn modelId="{E48111DB-9296-4C01-BBB5-8E3DD07E2F93}" type="presOf" srcId="{2EC755DF-DC42-43E4-ACD4-6FB7763CD40A}" destId="{3BC003AB-3F6E-4D55-9C55-CFECB8BF56D4}" srcOrd="0" destOrd="0" presId="urn:microsoft.com/office/officeart/2018/2/layout/IconCircleList"/>
    <dgm:cxn modelId="{C8F5CCDD-79E3-47B4-9F67-E2442F62CA2C}" type="presParOf" srcId="{62688083-21AD-4F66-99FD-867D8989B75A}" destId="{ABEA55F4-2A72-4240-B1EE-C03F796B059B}" srcOrd="0" destOrd="0" presId="urn:microsoft.com/office/officeart/2018/2/layout/IconCircleList"/>
    <dgm:cxn modelId="{3821A68C-E109-428D-A40C-A838918AE739}" type="presParOf" srcId="{ABEA55F4-2A72-4240-B1EE-C03F796B059B}" destId="{3852BFB9-C45E-433E-A4B3-C16C0C4FF37A}" srcOrd="0" destOrd="0" presId="urn:microsoft.com/office/officeart/2018/2/layout/IconCircleList"/>
    <dgm:cxn modelId="{B525AC4D-0DF6-4B1C-A63A-90EB0541BC8D}" type="presParOf" srcId="{3852BFB9-C45E-433E-A4B3-C16C0C4FF37A}" destId="{253B64FE-CDFC-499B-B270-19B0F41FC2DF}" srcOrd="0" destOrd="0" presId="urn:microsoft.com/office/officeart/2018/2/layout/IconCircleList"/>
    <dgm:cxn modelId="{3836C966-40B5-408D-9D99-E797C2C3F283}" type="presParOf" srcId="{3852BFB9-C45E-433E-A4B3-C16C0C4FF37A}" destId="{91333C08-7B29-479D-8B81-EBC15B3F74B8}" srcOrd="1" destOrd="0" presId="urn:microsoft.com/office/officeart/2018/2/layout/IconCircleList"/>
    <dgm:cxn modelId="{6A615486-A157-45E8-885A-1F980908CD43}" type="presParOf" srcId="{3852BFB9-C45E-433E-A4B3-C16C0C4FF37A}" destId="{D44AFABB-B817-44B1-BDE0-33FA9A18905C}" srcOrd="2" destOrd="0" presId="urn:microsoft.com/office/officeart/2018/2/layout/IconCircleList"/>
    <dgm:cxn modelId="{70CCAE92-D736-43CE-9E95-45378C332DD3}" type="presParOf" srcId="{3852BFB9-C45E-433E-A4B3-C16C0C4FF37A}" destId="{C03037F9-D77B-4CFD-92D6-ADA10BC65AB4}" srcOrd="3" destOrd="0" presId="urn:microsoft.com/office/officeart/2018/2/layout/IconCircleList"/>
    <dgm:cxn modelId="{CAEDCCB7-15ED-443E-BE8A-D1B7D62C0188}" type="presParOf" srcId="{ABEA55F4-2A72-4240-B1EE-C03F796B059B}" destId="{79FFD9F8-5B69-4424-9EF8-D917F0B0850B}" srcOrd="1" destOrd="0" presId="urn:microsoft.com/office/officeart/2018/2/layout/IconCircleList"/>
    <dgm:cxn modelId="{7881D4D2-5D13-43E1-A7F2-C6E633E6F0B4}" type="presParOf" srcId="{ABEA55F4-2A72-4240-B1EE-C03F796B059B}" destId="{46F6D5FC-C04C-4474-8E86-ADC72375DB36}" srcOrd="2" destOrd="0" presId="urn:microsoft.com/office/officeart/2018/2/layout/IconCircleList"/>
    <dgm:cxn modelId="{3524E697-1A33-4E4B-8FB7-EC49BEAA5CDD}" type="presParOf" srcId="{46F6D5FC-C04C-4474-8E86-ADC72375DB36}" destId="{34B980DA-12CD-45E9-9DC5-59A7BB9FA496}" srcOrd="0" destOrd="0" presId="urn:microsoft.com/office/officeart/2018/2/layout/IconCircleList"/>
    <dgm:cxn modelId="{B6772E0D-8221-4014-8B99-B4D3551C388E}" type="presParOf" srcId="{46F6D5FC-C04C-4474-8E86-ADC72375DB36}" destId="{72C4D846-DFD7-4304-A98A-63744EE798B3}" srcOrd="1" destOrd="0" presId="urn:microsoft.com/office/officeart/2018/2/layout/IconCircleList"/>
    <dgm:cxn modelId="{0BB09EF2-BAFF-4BC6-B399-2739C241CF51}" type="presParOf" srcId="{46F6D5FC-C04C-4474-8E86-ADC72375DB36}" destId="{8BB09CFC-0E24-4F9D-BD62-DF25C164D53E}" srcOrd="2" destOrd="0" presId="urn:microsoft.com/office/officeart/2018/2/layout/IconCircleList"/>
    <dgm:cxn modelId="{FF2C17CC-CFC0-4666-904E-CC8EEAC9EF86}" type="presParOf" srcId="{46F6D5FC-C04C-4474-8E86-ADC72375DB36}" destId="{9AFB5E52-329B-4418-94E7-19E3F22C16F8}" srcOrd="3" destOrd="0" presId="urn:microsoft.com/office/officeart/2018/2/layout/IconCircleList"/>
    <dgm:cxn modelId="{42900065-230A-4D7B-91F8-F85965854090}" type="presParOf" srcId="{ABEA55F4-2A72-4240-B1EE-C03F796B059B}" destId="{DBFC9813-C61F-4A5E-8839-924F873DDEB6}" srcOrd="3" destOrd="0" presId="urn:microsoft.com/office/officeart/2018/2/layout/IconCircleList"/>
    <dgm:cxn modelId="{423C980F-39A8-4300-9948-9B2DC596390A}" type="presParOf" srcId="{ABEA55F4-2A72-4240-B1EE-C03F796B059B}" destId="{9306A043-B503-42BB-AF92-4598B742D595}" srcOrd="4" destOrd="0" presId="urn:microsoft.com/office/officeart/2018/2/layout/IconCircleList"/>
    <dgm:cxn modelId="{78F08D63-6326-4F07-A1C2-B12C97E8BAE9}" type="presParOf" srcId="{9306A043-B503-42BB-AF92-4598B742D595}" destId="{1F7438A9-109A-4E98-8054-F61142003366}" srcOrd="0" destOrd="0" presId="urn:microsoft.com/office/officeart/2018/2/layout/IconCircleList"/>
    <dgm:cxn modelId="{56B0C589-7F7E-4EBE-A816-4E661584DEBB}" type="presParOf" srcId="{9306A043-B503-42BB-AF92-4598B742D595}" destId="{6D2A52AD-4BC2-4D7E-80EE-FC2CCE4C4A4F}" srcOrd="1" destOrd="0" presId="urn:microsoft.com/office/officeart/2018/2/layout/IconCircleList"/>
    <dgm:cxn modelId="{C320EDD2-74CD-490F-91D3-9F8F6DF4870B}" type="presParOf" srcId="{9306A043-B503-42BB-AF92-4598B742D595}" destId="{67682A35-FB74-4540-BE32-15E2607E4B88}" srcOrd="2" destOrd="0" presId="urn:microsoft.com/office/officeart/2018/2/layout/IconCircleList"/>
    <dgm:cxn modelId="{CF292326-DF51-4EDC-8BAB-A9243FB34D49}" type="presParOf" srcId="{9306A043-B503-42BB-AF92-4598B742D595}" destId="{3BC003AB-3F6E-4D55-9C55-CFECB8BF56D4}" srcOrd="3" destOrd="0" presId="urn:microsoft.com/office/officeart/2018/2/layout/IconCircleList"/>
    <dgm:cxn modelId="{541A36F8-1D16-4855-999B-CC310604618F}" type="presParOf" srcId="{ABEA55F4-2A72-4240-B1EE-C03F796B059B}" destId="{BBF44C03-4D0A-4EB4-B00E-586451ED37D5}" srcOrd="5" destOrd="0" presId="urn:microsoft.com/office/officeart/2018/2/layout/IconCircleList"/>
    <dgm:cxn modelId="{8C44F46A-ACFF-453A-A5A3-82B3D837C167}" type="presParOf" srcId="{ABEA55F4-2A72-4240-B1EE-C03F796B059B}" destId="{9D2F16EC-BADD-4E8D-863D-A7F7F0D67FC9}" srcOrd="6" destOrd="0" presId="urn:microsoft.com/office/officeart/2018/2/layout/IconCircleList"/>
    <dgm:cxn modelId="{ADFB30C9-2D68-48D5-9C92-86BBC9499B68}" type="presParOf" srcId="{9D2F16EC-BADD-4E8D-863D-A7F7F0D67FC9}" destId="{23B5D905-35F9-4615-B28D-F486FAEA616F}" srcOrd="0" destOrd="0" presId="urn:microsoft.com/office/officeart/2018/2/layout/IconCircleList"/>
    <dgm:cxn modelId="{328F837F-019D-4177-A31E-74318284A4D4}" type="presParOf" srcId="{9D2F16EC-BADD-4E8D-863D-A7F7F0D67FC9}" destId="{2AF59504-CC06-4B6C-89A8-A2701BCD8531}" srcOrd="1" destOrd="0" presId="urn:microsoft.com/office/officeart/2018/2/layout/IconCircleList"/>
    <dgm:cxn modelId="{66C723F5-31B7-4470-90A8-BEA459D0CAA0}" type="presParOf" srcId="{9D2F16EC-BADD-4E8D-863D-A7F7F0D67FC9}" destId="{C1238B41-9AB7-47D7-B280-F5FBB3EF1784}" srcOrd="2" destOrd="0" presId="urn:microsoft.com/office/officeart/2018/2/layout/IconCircleList"/>
    <dgm:cxn modelId="{E30E8860-D581-46CA-A259-985F94B4A8BE}" type="presParOf" srcId="{9D2F16EC-BADD-4E8D-863D-A7F7F0D67FC9}" destId="{4B2EEFC1-3BE0-469E-BB70-07B7BD03E303}" srcOrd="3" destOrd="0" presId="urn:microsoft.com/office/officeart/2018/2/layout/IconCircleList"/>
    <dgm:cxn modelId="{A7068FF0-41C0-471A-95FB-53F3F191DAA5}" type="presParOf" srcId="{ABEA55F4-2A72-4240-B1EE-C03F796B059B}" destId="{AA1F0B3F-8FC5-4AF2-A7FE-A520CC0E8F96}" srcOrd="7" destOrd="0" presId="urn:microsoft.com/office/officeart/2018/2/layout/IconCircleList"/>
    <dgm:cxn modelId="{9446B0D9-2FDB-456F-BB07-04411DBB67BA}" type="presParOf" srcId="{ABEA55F4-2A72-4240-B1EE-C03F796B059B}" destId="{B9E57CDF-941D-4E0D-9C40-8C8C5E13DDF4}" srcOrd="8" destOrd="0" presId="urn:microsoft.com/office/officeart/2018/2/layout/IconCircleList"/>
    <dgm:cxn modelId="{98DFA9FF-EC0B-4875-B472-7F0D88193543}" type="presParOf" srcId="{B9E57CDF-941D-4E0D-9C40-8C8C5E13DDF4}" destId="{34B3056B-8416-4421-ACAC-F4313BB8107E}" srcOrd="0" destOrd="0" presId="urn:microsoft.com/office/officeart/2018/2/layout/IconCircleList"/>
    <dgm:cxn modelId="{401A0A40-7C55-4049-81F9-922938FFB036}" type="presParOf" srcId="{B9E57CDF-941D-4E0D-9C40-8C8C5E13DDF4}" destId="{3A4BD956-58DA-46CC-A84A-B9735971E234}" srcOrd="1" destOrd="0" presId="urn:microsoft.com/office/officeart/2018/2/layout/IconCircleList"/>
    <dgm:cxn modelId="{9465FBBD-800D-4CD8-8B44-1EB8773C1D2F}" type="presParOf" srcId="{B9E57CDF-941D-4E0D-9C40-8C8C5E13DDF4}" destId="{F6182245-AEE3-457A-922B-07C05449DA75}" srcOrd="2" destOrd="0" presId="urn:microsoft.com/office/officeart/2018/2/layout/IconCircleList"/>
    <dgm:cxn modelId="{7F2051E6-24F7-4C0A-81DE-F9F81300CA6B}" type="presParOf" srcId="{B9E57CDF-941D-4E0D-9C40-8C8C5E13DDF4}" destId="{1E13CB0A-0018-4092-9C7C-DB9FBC88A2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A68FCB-ECDA-4CF4-AFE0-DC9A115FFA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D449F93-ADE8-4EF7-A10B-14F8929EEBDA}">
      <dgm:prSet/>
      <dgm:spPr/>
      <dgm:t>
        <a:bodyPr/>
        <a:lstStyle/>
        <a:p>
          <a:r>
            <a:rPr lang="en-GB" dirty="0"/>
            <a:t>IT Support</a:t>
          </a:r>
          <a:endParaRPr lang="en-US" dirty="0"/>
        </a:p>
      </dgm:t>
    </dgm:pt>
    <dgm:pt modelId="{81D610B6-21D8-4B98-9CC1-E391EBD0864F}" type="parTrans" cxnId="{3685535C-7AA3-413B-AC21-2464C930CF00}">
      <dgm:prSet/>
      <dgm:spPr/>
      <dgm:t>
        <a:bodyPr/>
        <a:lstStyle/>
        <a:p>
          <a:pPr algn="ctr"/>
          <a:endParaRPr lang="en-US"/>
        </a:p>
      </dgm:t>
    </dgm:pt>
    <dgm:pt modelId="{EE140B8C-B64A-4B21-8C3F-8BFE9983C1EC}" type="sibTrans" cxnId="{3685535C-7AA3-413B-AC21-2464C930CF00}">
      <dgm:prSet/>
      <dgm:spPr/>
      <dgm:t>
        <a:bodyPr/>
        <a:lstStyle/>
        <a:p>
          <a:endParaRPr lang="en-US"/>
        </a:p>
      </dgm:t>
    </dgm:pt>
    <dgm:pt modelId="{FB4EF8DE-91F1-4322-A3CA-C50B31A5BB50}">
      <dgm:prSet/>
      <dgm:spPr/>
      <dgm:t>
        <a:bodyPr/>
        <a:lstStyle/>
        <a:p>
          <a:r>
            <a:rPr lang="en-GB"/>
            <a:t>Corporate Etiquettes</a:t>
          </a:r>
          <a:endParaRPr lang="en-US"/>
        </a:p>
      </dgm:t>
    </dgm:pt>
    <dgm:pt modelId="{D0A33EC6-3333-4040-AE98-112DA2E7A80B}" type="parTrans" cxnId="{BF1D840A-B0CB-45AD-ACCF-CFB44F6C01F5}">
      <dgm:prSet/>
      <dgm:spPr/>
      <dgm:t>
        <a:bodyPr/>
        <a:lstStyle/>
        <a:p>
          <a:pPr algn="ctr"/>
          <a:endParaRPr lang="en-US"/>
        </a:p>
      </dgm:t>
    </dgm:pt>
    <dgm:pt modelId="{8157AB7C-6D1E-4408-95AE-BC5EDAD3A4AA}" type="sibTrans" cxnId="{BF1D840A-B0CB-45AD-ACCF-CFB44F6C01F5}">
      <dgm:prSet/>
      <dgm:spPr/>
      <dgm:t>
        <a:bodyPr/>
        <a:lstStyle/>
        <a:p>
          <a:endParaRPr lang="en-US"/>
        </a:p>
      </dgm:t>
    </dgm:pt>
    <dgm:pt modelId="{A7682038-287A-44E9-9CE3-605E5CA50D9E}" type="pres">
      <dgm:prSet presAssocID="{4FA68FCB-ECDA-4CF4-AFE0-DC9A115FFAC1}" presName="root" presStyleCnt="0">
        <dgm:presLayoutVars>
          <dgm:dir/>
          <dgm:resizeHandles val="exact"/>
        </dgm:presLayoutVars>
      </dgm:prSet>
      <dgm:spPr/>
    </dgm:pt>
    <dgm:pt modelId="{28729ED8-DA09-4BB7-BD6C-C47F2B2DB9E9}" type="pres">
      <dgm:prSet presAssocID="{1D449F93-ADE8-4EF7-A10B-14F8929EEBDA}" presName="compNode" presStyleCnt="0"/>
      <dgm:spPr/>
    </dgm:pt>
    <dgm:pt modelId="{B6A02FC3-1B30-4FAB-B63D-D11C8A01CF28}" type="pres">
      <dgm:prSet presAssocID="{1D449F93-ADE8-4EF7-A10B-14F8929EEBDA}" presName="bgRect" presStyleLbl="bgShp" presStyleIdx="0" presStyleCnt="2"/>
      <dgm:spPr/>
    </dgm:pt>
    <dgm:pt modelId="{E3798712-B963-44C1-8CD0-1DFE1BB3F23E}" type="pres">
      <dgm:prSet presAssocID="{1D449F93-ADE8-4EF7-A10B-14F8929EEB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35F6D6AB-271D-4D4C-8B3F-EFA18240553C}" type="pres">
      <dgm:prSet presAssocID="{1D449F93-ADE8-4EF7-A10B-14F8929EEBDA}" presName="spaceRect" presStyleCnt="0"/>
      <dgm:spPr/>
    </dgm:pt>
    <dgm:pt modelId="{4D5F7494-7FD5-4685-B57C-3A7CA3194C41}" type="pres">
      <dgm:prSet presAssocID="{1D449F93-ADE8-4EF7-A10B-14F8929EEBDA}" presName="parTx" presStyleLbl="revTx" presStyleIdx="0" presStyleCnt="2">
        <dgm:presLayoutVars>
          <dgm:chMax val="0"/>
          <dgm:chPref val="0"/>
        </dgm:presLayoutVars>
      </dgm:prSet>
      <dgm:spPr/>
    </dgm:pt>
    <dgm:pt modelId="{A547AC7B-D564-4649-8B81-7CB7B609C66B}" type="pres">
      <dgm:prSet presAssocID="{EE140B8C-B64A-4B21-8C3F-8BFE9983C1EC}" presName="sibTrans" presStyleCnt="0"/>
      <dgm:spPr/>
    </dgm:pt>
    <dgm:pt modelId="{3D8D3391-816E-4036-9DDC-C9E678A69671}" type="pres">
      <dgm:prSet presAssocID="{FB4EF8DE-91F1-4322-A3CA-C50B31A5BB50}" presName="compNode" presStyleCnt="0"/>
      <dgm:spPr/>
    </dgm:pt>
    <dgm:pt modelId="{C68FD4D8-473A-4EC6-9966-C59ED85737A4}" type="pres">
      <dgm:prSet presAssocID="{FB4EF8DE-91F1-4322-A3CA-C50B31A5BB50}" presName="bgRect" presStyleLbl="bgShp" presStyleIdx="1" presStyleCnt="2"/>
      <dgm:spPr/>
    </dgm:pt>
    <dgm:pt modelId="{0EC4A831-9712-4551-86AE-3DC495DC1A60}" type="pres">
      <dgm:prSet presAssocID="{FB4EF8DE-91F1-4322-A3CA-C50B31A5BB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23841BC3-B566-491D-A65A-84FFC8008A6D}" type="pres">
      <dgm:prSet presAssocID="{FB4EF8DE-91F1-4322-A3CA-C50B31A5BB50}" presName="spaceRect" presStyleCnt="0"/>
      <dgm:spPr/>
    </dgm:pt>
    <dgm:pt modelId="{16F52126-CB27-4482-A02D-60E040552D73}" type="pres">
      <dgm:prSet presAssocID="{FB4EF8DE-91F1-4322-A3CA-C50B31A5BB5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1D840A-B0CB-45AD-ACCF-CFB44F6C01F5}" srcId="{4FA68FCB-ECDA-4CF4-AFE0-DC9A115FFAC1}" destId="{FB4EF8DE-91F1-4322-A3CA-C50B31A5BB50}" srcOrd="1" destOrd="0" parTransId="{D0A33EC6-3333-4040-AE98-112DA2E7A80B}" sibTransId="{8157AB7C-6D1E-4408-95AE-BC5EDAD3A4AA}"/>
    <dgm:cxn modelId="{3685535C-7AA3-413B-AC21-2464C930CF00}" srcId="{4FA68FCB-ECDA-4CF4-AFE0-DC9A115FFAC1}" destId="{1D449F93-ADE8-4EF7-A10B-14F8929EEBDA}" srcOrd="0" destOrd="0" parTransId="{81D610B6-21D8-4B98-9CC1-E391EBD0864F}" sibTransId="{EE140B8C-B64A-4B21-8C3F-8BFE9983C1EC}"/>
    <dgm:cxn modelId="{E045DE7D-7707-483D-92A0-7863A6780929}" type="presOf" srcId="{1D449F93-ADE8-4EF7-A10B-14F8929EEBDA}" destId="{4D5F7494-7FD5-4685-B57C-3A7CA3194C41}" srcOrd="0" destOrd="0" presId="urn:microsoft.com/office/officeart/2018/2/layout/IconVerticalSolidList"/>
    <dgm:cxn modelId="{44528EA2-8729-48FD-9A84-70842BA9D03C}" type="presOf" srcId="{FB4EF8DE-91F1-4322-A3CA-C50B31A5BB50}" destId="{16F52126-CB27-4482-A02D-60E040552D73}" srcOrd="0" destOrd="0" presId="urn:microsoft.com/office/officeart/2018/2/layout/IconVerticalSolidList"/>
    <dgm:cxn modelId="{4F385CAC-9D25-47BF-837B-ED1E94C646F2}" type="presOf" srcId="{4FA68FCB-ECDA-4CF4-AFE0-DC9A115FFAC1}" destId="{A7682038-287A-44E9-9CE3-605E5CA50D9E}" srcOrd="0" destOrd="0" presId="urn:microsoft.com/office/officeart/2018/2/layout/IconVerticalSolidList"/>
    <dgm:cxn modelId="{03656A87-B93E-4C04-B363-1902C011E7F4}" type="presParOf" srcId="{A7682038-287A-44E9-9CE3-605E5CA50D9E}" destId="{28729ED8-DA09-4BB7-BD6C-C47F2B2DB9E9}" srcOrd="0" destOrd="0" presId="urn:microsoft.com/office/officeart/2018/2/layout/IconVerticalSolidList"/>
    <dgm:cxn modelId="{15E64EAA-2F66-4A3B-B9EC-E9008C4DE97F}" type="presParOf" srcId="{28729ED8-DA09-4BB7-BD6C-C47F2B2DB9E9}" destId="{B6A02FC3-1B30-4FAB-B63D-D11C8A01CF28}" srcOrd="0" destOrd="0" presId="urn:microsoft.com/office/officeart/2018/2/layout/IconVerticalSolidList"/>
    <dgm:cxn modelId="{6DA920BA-24F2-452C-8742-34F52FC37D93}" type="presParOf" srcId="{28729ED8-DA09-4BB7-BD6C-C47F2B2DB9E9}" destId="{E3798712-B963-44C1-8CD0-1DFE1BB3F23E}" srcOrd="1" destOrd="0" presId="urn:microsoft.com/office/officeart/2018/2/layout/IconVerticalSolidList"/>
    <dgm:cxn modelId="{567F1DB7-E582-4D6F-8275-E064EB5C33FA}" type="presParOf" srcId="{28729ED8-DA09-4BB7-BD6C-C47F2B2DB9E9}" destId="{35F6D6AB-271D-4D4C-8B3F-EFA18240553C}" srcOrd="2" destOrd="0" presId="urn:microsoft.com/office/officeart/2018/2/layout/IconVerticalSolidList"/>
    <dgm:cxn modelId="{23215EDF-9CEF-4FAF-9D8F-33278A668213}" type="presParOf" srcId="{28729ED8-DA09-4BB7-BD6C-C47F2B2DB9E9}" destId="{4D5F7494-7FD5-4685-B57C-3A7CA3194C41}" srcOrd="3" destOrd="0" presId="urn:microsoft.com/office/officeart/2018/2/layout/IconVerticalSolidList"/>
    <dgm:cxn modelId="{71EBE960-BB74-481E-AFBD-ED86B1737094}" type="presParOf" srcId="{A7682038-287A-44E9-9CE3-605E5CA50D9E}" destId="{A547AC7B-D564-4649-8B81-7CB7B609C66B}" srcOrd="1" destOrd="0" presId="urn:microsoft.com/office/officeart/2018/2/layout/IconVerticalSolidList"/>
    <dgm:cxn modelId="{1D8C2ED3-35E2-4769-A57A-A90A22A47142}" type="presParOf" srcId="{A7682038-287A-44E9-9CE3-605E5CA50D9E}" destId="{3D8D3391-816E-4036-9DDC-C9E678A69671}" srcOrd="2" destOrd="0" presId="urn:microsoft.com/office/officeart/2018/2/layout/IconVerticalSolidList"/>
    <dgm:cxn modelId="{AFEFEE44-4CEF-4D81-B254-B94276484C66}" type="presParOf" srcId="{3D8D3391-816E-4036-9DDC-C9E678A69671}" destId="{C68FD4D8-473A-4EC6-9966-C59ED85737A4}" srcOrd="0" destOrd="0" presId="urn:microsoft.com/office/officeart/2018/2/layout/IconVerticalSolidList"/>
    <dgm:cxn modelId="{C9881D2E-C671-4763-B186-4495C3AF18C8}" type="presParOf" srcId="{3D8D3391-816E-4036-9DDC-C9E678A69671}" destId="{0EC4A831-9712-4551-86AE-3DC495DC1A60}" srcOrd="1" destOrd="0" presId="urn:microsoft.com/office/officeart/2018/2/layout/IconVerticalSolidList"/>
    <dgm:cxn modelId="{4A6EE59A-63E0-4ECB-A11A-28A73E0CD8D9}" type="presParOf" srcId="{3D8D3391-816E-4036-9DDC-C9E678A69671}" destId="{23841BC3-B566-491D-A65A-84FFC8008A6D}" srcOrd="2" destOrd="0" presId="urn:microsoft.com/office/officeart/2018/2/layout/IconVerticalSolidList"/>
    <dgm:cxn modelId="{ED2128DD-3BAB-4E05-830D-86F3DB457978}" type="presParOf" srcId="{3D8D3391-816E-4036-9DDC-C9E678A69671}" destId="{16F52126-CB27-4482-A02D-60E040552D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38DF95-4800-4D31-BF22-4B933923D579}" type="doc">
      <dgm:prSet loTypeId="urn:microsoft.com/office/officeart/2018/2/layout/IconLabel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4B528B-1C88-42E6-929A-DEE841EE34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/>
            <a:t>Integration</a:t>
          </a:r>
        </a:p>
        <a:p>
          <a:pPr>
            <a:lnSpc>
              <a:spcPct val="100000"/>
            </a:lnSpc>
          </a:pPr>
          <a:r>
            <a:rPr lang="en-GB" sz="1800" b="0" dirty="0"/>
            <a:t>Oracle services, MuleSoft etc.</a:t>
          </a:r>
          <a:endParaRPr lang="en-US" sz="1800" b="0" dirty="0"/>
        </a:p>
      </dgm:t>
    </dgm:pt>
    <dgm:pt modelId="{10FF7EBA-9DB4-4101-9292-9F7B8B1CBD83}" type="parTrans" cxnId="{7EA73085-BF2C-4D91-9471-7EF734C40AC5}">
      <dgm:prSet/>
      <dgm:spPr/>
      <dgm:t>
        <a:bodyPr/>
        <a:lstStyle/>
        <a:p>
          <a:endParaRPr lang="en-US"/>
        </a:p>
      </dgm:t>
    </dgm:pt>
    <dgm:pt modelId="{20339E8D-744C-4A40-9E37-895522927742}" type="sibTrans" cxnId="{7EA73085-BF2C-4D91-9471-7EF734C40AC5}">
      <dgm:prSet/>
      <dgm:spPr/>
      <dgm:t>
        <a:bodyPr/>
        <a:lstStyle/>
        <a:p>
          <a:endParaRPr lang="en-US"/>
        </a:p>
      </dgm:t>
    </dgm:pt>
    <dgm:pt modelId="{30B8C464-E299-4E5B-913B-DECFAA35B3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/>
            <a:t>Application</a:t>
          </a:r>
        </a:p>
        <a:p>
          <a:pPr>
            <a:lnSpc>
              <a:spcPct val="100000"/>
            </a:lnSpc>
          </a:pPr>
          <a:r>
            <a:rPr lang="en-GB" sz="1800" b="0" dirty="0"/>
            <a:t>Java, Angular JS, React JS, Azure etc.</a:t>
          </a:r>
          <a:endParaRPr lang="en-US" sz="1800" b="0" dirty="0"/>
        </a:p>
      </dgm:t>
    </dgm:pt>
    <dgm:pt modelId="{9939A38D-9DDB-40B3-A371-1BD88DFCB2C3}" type="parTrans" cxnId="{843AA577-4B5E-4E91-991F-88A23E10B50B}">
      <dgm:prSet/>
      <dgm:spPr/>
      <dgm:t>
        <a:bodyPr/>
        <a:lstStyle/>
        <a:p>
          <a:endParaRPr lang="en-US"/>
        </a:p>
      </dgm:t>
    </dgm:pt>
    <dgm:pt modelId="{98842C4A-1C7C-4D1F-8C7E-F789CA2ED77C}" type="sibTrans" cxnId="{843AA577-4B5E-4E91-991F-88A23E10B50B}">
      <dgm:prSet/>
      <dgm:spPr/>
      <dgm:t>
        <a:bodyPr/>
        <a:lstStyle/>
        <a:p>
          <a:endParaRPr lang="en-US"/>
        </a:p>
      </dgm:t>
    </dgm:pt>
    <dgm:pt modelId="{EBA8A0DD-2A10-469F-8C68-DF7B9FA667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b="1" dirty="0"/>
            <a:t>Security</a:t>
          </a:r>
        </a:p>
        <a:p>
          <a:pPr>
            <a:lnSpc>
              <a:spcPct val="100000"/>
            </a:lnSpc>
          </a:pPr>
          <a:r>
            <a:rPr lang="en-GB" sz="1800" b="0" dirty="0"/>
            <a:t>Oracle Identity Governance</a:t>
          </a:r>
        </a:p>
        <a:p>
          <a:pPr>
            <a:lnSpc>
              <a:spcPct val="100000"/>
            </a:lnSpc>
          </a:pPr>
          <a:r>
            <a:rPr lang="en-GB" sz="1800" b="0" dirty="0"/>
            <a:t>Oracle Identity Cloud Services</a:t>
          </a:r>
        </a:p>
        <a:p>
          <a:pPr>
            <a:lnSpc>
              <a:spcPct val="100000"/>
            </a:lnSpc>
          </a:pPr>
          <a:r>
            <a:rPr lang="en-GB" sz="1800" b="0" dirty="0"/>
            <a:t>Database security</a:t>
          </a:r>
          <a:endParaRPr lang="en-US" sz="1800" b="0" dirty="0"/>
        </a:p>
      </dgm:t>
    </dgm:pt>
    <dgm:pt modelId="{166B242F-3FB4-43FB-A17E-C510960F5407}" type="parTrans" cxnId="{EB2C7F6F-D1A1-4A87-9157-BFDBF4F84DFC}">
      <dgm:prSet/>
      <dgm:spPr/>
      <dgm:t>
        <a:bodyPr/>
        <a:lstStyle/>
        <a:p>
          <a:endParaRPr lang="en-US"/>
        </a:p>
      </dgm:t>
    </dgm:pt>
    <dgm:pt modelId="{41AECBA1-73FE-451A-B942-9971F5E092EA}" type="sibTrans" cxnId="{EB2C7F6F-D1A1-4A87-9157-BFDBF4F84DFC}">
      <dgm:prSet/>
      <dgm:spPr/>
      <dgm:t>
        <a:bodyPr/>
        <a:lstStyle/>
        <a:p>
          <a:endParaRPr lang="en-US"/>
        </a:p>
      </dgm:t>
    </dgm:pt>
    <dgm:pt modelId="{9B62E6F7-2626-4FB0-B029-325C1D41EE43}" type="pres">
      <dgm:prSet presAssocID="{7A38DF95-4800-4D31-BF22-4B933923D579}" presName="root" presStyleCnt="0">
        <dgm:presLayoutVars>
          <dgm:dir/>
          <dgm:resizeHandles val="exact"/>
        </dgm:presLayoutVars>
      </dgm:prSet>
      <dgm:spPr/>
    </dgm:pt>
    <dgm:pt modelId="{A8A2E1B9-12B9-4E73-AC9E-F8DB309631C6}" type="pres">
      <dgm:prSet presAssocID="{714B528B-1C88-42E6-929A-DEE841EE3468}" presName="compNode" presStyleCnt="0"/>
      <dgm:spPr/>
    </dgm:pt>
    <dgm:pt modelId="{620F0904-3F74-4898-BD0F-0B12909EEE36}" type="pres">
      <dgm:prSet presAssocID="{714B528B-1C88-42E6-929A-DEE841EE34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BD0065C-5810-4161-AC96-DFB7A54D1389}" type="pres">
      <dgm:prSet presAssocID="{714B528B-1C88-42E6-929A-DEE841EE3468}" presName="spaceRect" presStyleCnt="0"/>
      <dgm:spPr/>
    </dgm:pt>
    <dgm:pt modelId="{023AFC59-C1D7-4B5E-BF96-44F8E81D0ED9}" type="pres">
      <dgm:prSet presAssocID="{714B528B-1C88-42E6-929A-DEE841EE3468}" presName="textRect" presStyleLbl="revTx" presStyleIdx="0" presStyleCnt="3">
        <dgm:presLayoutVars>
          <dgm:chMax val="1"/>
          <dgm:chPref val="1"/>
        </dgm:presLayoutVars>
      </dgm:prSet>
      <dgm:spPr/>
    </dgm:pt>
    <dgm:pt modelId="{5657FECF-2AE3-4066-AEB5-B02A8C52FF59}" type="pres">
      <dgm:prSet presAssocID="{20339E8D-744C-4A40-9E37-895522927742}" presName="sibTrans" presStyleCnt="0"/>
      <dgm:spPr/>
    </dgm:pt>
    <dgm:pt modelId="{316C3AF6-4F95-4195-8E7B-DBC850139978}" type="pres">
      <dgm:prSet presAssocID="{30B8C464-E299-4E5B-913B-DECFAA35B304}" presName="compNode" presStyleCnt="0"/>
      <dgm:spPr/>
    </dgm:pt>
    <dgm:pt modelId="{71DB4F05-20BB-4896-9173-CC0EA9EA0E63}" type="pres">
      <dgm:prSet presAssocID="{30B8C464-E299-4E5B-913B-DECFAA35B3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CF24515-B8A2-4C0B-B8A7-F1A39006C204}" type="pres">
      <dgm:prSet presAssocID="{30B8C464-E299-4E5B-913B-DECFAA35B304}" presName="spaceRect" presStyleCnt="0"/>
      <dgm:spPr/>
    </dgm:pt>
    <dgm:pt modelId="{0E1ED120-4308-4016-A578-77FBCE4236C7}" type="pres">
      <dgm:prSet presAssocID="{30B8C464-E299-4E5B-913B-DECFAA35B304}" presName="textRect" presStyleLbl="revTx" presStyleIdx="1" presStyleCnt="3">
        <dgm:presLayoutVars>
          <dgm:chMax val="1"/>
          <dgm:chPref val="1"/>
        </dgm:presLayoutVars>
      </dgm:prSet>
      <dgm:spPr/>
    </dgm:pt>
    <dgm:pt modelId="{48F4CA42-30EB-4168-B03A-1F64B63570BF}" type="pres">
      <dgm:prSet presAssocID="{98842C4A-1C7C-4D1F-8C7E-F789CA2ED77C}" presName="sibTrans" presStyleCnt="0"/>
      <dgm:spPr/>
    </dgm:pt>
    <dgm:pt modelId="{1CEF5673-A27A-4901-AE1D-712D6A4BB122}" type="pres">
      <dgm:prSet presAssocID="{EBA8A0DD-2A10-469F-8C68-DF7B9FA667DB}" presName="compNode" presStyleCnt="0"/>
      <dgm:spPr/>
    </dgm:pt>
    <dgm:pt modelId="{CAEAA411-8DB3-467F-A509-A8A388ECBD1F}" type="pres">
      <dgm:prSet presAssocID="{EBA8A0DD-2A10-469F-8C68-DF7B9FA667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A81B91B-471F-4C37-BCA7-CDAE3BACE441}" type="pres">
      <dgm:prSet presAssocID="{EBA8A0DD-2A10-469F-8C68-DF7B9FA667DB}" presName="spaceRect" presStyleCnt="0"/>
      <dgm:spPr/>
    </dgm:pt>
    <dgm:pt modelId="{F5CB894F-49C0-41BE-863B-1F030921ECE5}" type="pres">
      <dgm:prSet presAssocID="{EBA8A0DD-2A10-469F-8C68-DF7B9FA667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B2C7F6F-D1A1-4A87-9157-BFDBF4F84DFC}" srcId="{7A38DF95-4800-4D31-BF22-4B933923D579}" destId="{EBA8A0DD-2A10-469F-8C68-DF7B9FA667DB}" srcOrd="2" destOrd="0" parTransId="{166B242F-3FB4-43FB-A17E-C510960F5407}" sibTransId="{41AECBA1-73FE-451A-B942-9971F5E092EA}"/>
    <dgm:cxn modelId="{843AA577-4B5E-4E91-991F-88A23E10B50B}" srcId="{7A38DF95-4800-4D31-BF22-4B933923D579}" destId="{30B8C464-E299-4E5B-913B-DECFAA35B304}" srcOrd="1" destOrd="0" parTransId="{9939A38D-9DDB-40B3-A371-1BD88DFCB2C3}" sibTransId="{98842C4A-1C7C-4D1F-8C7E-F789CA2ED77C}"/>
    <dgm:cxn modelId="{7EA73085-BF2C-4D91-9471-7EF734C40AC5}" srcId="{7A38DF95-4800-4D31-BF22-4B933923D579}" destId="{714B528B-1C88-42E6-929A-DEE841EE3468}" srcOrd="0" destOrd="0" parTransId="{10FF7EBA-9DB4-4101-9292-9F7B8B1CBD83}" sibTransId="{20339E8D-744C-4A40-9E37-895522927742}"/>
    <dgm:cxn modelId="{A8E0C9A6-D08B-4741-83B0-237EA4F10749}" type="presOf" srcId="{30B8C464-E299-4E5B-913B-DECFAA35B304}" destId="{0E1ED120-4308-4016-A578-77FBCE4236C7}" srcOrd="0" destOrd="0" presId="urn:microsoft.com/office/officeart/2018/2/layout/IconLabelList"/>
    <dgm:cxn modelId="{016677B6-18C2-4990-8BCB-30E681CDC341}" type="presOf" srcId="{714B528B-1C88-42E6-929A-DEE841EE3468}" destId="{023AFC59-C1D7-4B5E-BF96-44F8E81D0ED9}" srcOrd="0" destOrd="0" presId="urn:microsoft.com/office/officeart/2018/2/layout/IconLabelList"/>
    <dgm:cxn modelId="{CB55BFB7-F2DF-4E33-A379-345BCE420E9B}" type="presOf" srcId="{EBA8A0DD-2A10-469F-8C68-DF7B9FA667DB}" destId="{F5CB894F-49C0-41BE-863B-1F030921ECE5}" srcOrd="0" destOrd="0" presId="urn:microsoft.com/office/officeart/2018/2/layout/IconLabelList"/>
    <dgm:cxn modelId="{52375EB8-006C-4867-A701-FAECEA59DF8A}" type="presOf" srcId="{7A38DF95-4800-4D31-BF22-4B933923D579}" destId="{9B62E6F7-2626-4FB0-B029-325C1D41EE43}" srcOrd="0" destOrd="0" presId="urn:microsoft.com/office/officeart/2018/2/layout/IconLabelList"/>
    <dgm:cxn modelId="{6A32E7E2-490D-40FB-8A07-8146BFA9742D}" type="presParOf" srcId="{9B62E6F7-2626-4FB0-B029-325C1D41EE43}" destId="{A8A2E1B9-12B9-4E73-AC9E-F8DB309631C6}" srcOrd="0" destOrd="0" presId="urn:microsoft.com/office/officeart/2018/2/layout/IconLabelList"/>
    <dgm:cxn modelId="{9BFBB6B8-B736-4DD5-A18E-D4EE29236DCA}" type="presParOf" srcId="{A8A2E1B9-12B9-4E73-AC9E-F8DB309631C6}" destId="{620F0904-3F74-4898-BD0F-0B12909EEE36}" srcOrd="0" destOrd="0" presId="urn:microsoft.com/office/officeart/2018/2/layout/IconLabelList"/>
    <dgm:cxn modelId="{55DB4C72-07B4-4161-9430-78811941F441}" type="presParOf" srcId="{A8A2E1B9-12B9-4E73-AC9E-F8DB309631C6}" destId="{5BD0065C-5810-4161-AC96-DFB7A54D1389}" srcOrd="1" destOrd="0" presId="urn:microsoft.com/office/officeart/2018/2/layout/IconLabelList"/>
    <dgm:cxn modelId="{32BEEF50-1E80-42C0-BAA2-C278944F17D7}" type="presParOf" srcId="{A8A2E1B9-12B9-4E73-AC9E-F8DB309631C6}" destId="{023AFC59-C1D7-4B5E-BF96-44F8E81D0ED9}" srcOrd="2" destOrd="0" presId="urn:microsoft.com/office/officeart/2018/2/layout/IconLabelList"/>
    <dgm:cxn modelId="{C3A8F021-820E-4456-8E34-09535B8E7993}" type="presParOf" srcId="{9B62E6F7-2626-4FB0-B029-325C1D41EE43}" destId="{5657FECF-2AE3-4066-AEB5-B02A8C52FF59}" srcOrd="1" destOrd="0" presId="urn:microsoft.com/office/officeart/2018/2/layout/IconLabelList"/>
    <dgm:cxn modelId="{6DF4532A-46A3-4708-8801-840459329025}" type="presParOf" srcId="{9B62E6F7-2626-4FB0-B029-325C1D41EE43}" destId="{316C3AF6-4F95-4195-8E7B-DBC850139978}" srcOrd="2" destOrd="0" presId="urn:microsoft.com/office/officeart/2018/2/layout/IconLabelList"/>
    <dgm:cxn modelId="{E416117C-1FC5-4B46-AAFC-86FA709F92E2}" type="presParOf" srcId="{316C3AF6-4F95-4195-8E7B-DBC850139978}" destId="{71DB4F05-20BB-4896-9173-CC0EA9EA0E63}" srcOrd="0" destOrd="0" presId="urn:microsoft.com/office/officeart/2018/2/layout/IconLabelList"/>
    <dgm:cxn modelId="{A5DE7295-AEA7-4BE5-91B5-9613F24C9E5B}" type="presParOf" srcId="{316C3AF6-4F95-4195-8E7B-DBC850139978}" destId="{0CF24515-B8A2-4C0B-B8A7-F1A39006C204}" srcOrd="1" destOrd="0" presId="urn:microsoft.com/office/officeart/2018/2/layout/IconLabelList"/>
    <dgm:cxn modelId="{8230492D-2D46-4AD5-B126-B0348A50C4BE}" type="presParOf" srcId="{316C3AF6-4F95-4195-8E7B-DBC850139978}" destId="{0E1ED120-4308-4016-A578-77FBCE4236C7}" srcOrd="2" destOrd="0" presId="urn:microsoft.com/office/officeart/2018/2/layout/IconLabelList"/>
    <dgm:cxn modelId="{5B07AED9-5471-442F-92F1-495F6D5250BF}" type="presParOf" srcId="{9B62E6F7-2626-4FB0-B029-325C1D41EE43}" destId="{48F4CA42-30EB-4168-B03A-1F64B63570BF}" srcOrd="3" destOrd="0" presId="urn:microsoft.com/office/officeart/2018/2/layout/IconLabelList"/>
    <dgm:cxn modelId="{31FC2F65-55DA-402D-A8B1-90620EF61F62}" type="presParOf" srcId="{9B62E6F7-2626-4FB0-B029-325C1D41EE43}" destId="{1CEF5673-A27A-4901-AE1D-712D6A4BB122}" srcOrd="4" destOrd="0" presId="urn:microsoft.com/office/officeart/2018/2/layout/IconLabelList"/>
    <dgm:cxn modelId="{F4CE0261-E7B8-4E39-871E-E5F36FCE25BC}" type="presParOf" srcId="{1CEF5673-A27A-4901-AE1D-712D6A4BB122}" destId="{CAEAA411-8DB3-467F-A509-A8A388ECBD1F}" srcOrd="0" destOrd="0" presId="urn:microsoft.com/office/officeart/2018/2/layout/IconLabelList"/>
    <dgm:cxn modelId="{4A459C3E-4D66-4E0D-936B-AFEA19E5598D}" type="presParOf" srcId="{1CEF5673-A27A-4901-AE1D-712D6A4BB122}" destId="{DA81B91B-471F-4C37-BCA7-CDAE3BACE441}" srcOrd="1" destOrd="0" presId="urn:microsoft.com/office/officeart/2018/2/layout/IconLabelList"/>
    <dgm:cxn modelId="{BBCC8750-E7BB-4F8E-8723-58F24785956C}" type="presParOf" srcId="{1CEF5673-A27A-4901-AE1D-712D6A4BB122}" destId="{F5CB894F-49C0-41BE-863B-1F030921ECE5}" srcOrd="2" destOrd="0" presId="urn:microsoft.com/office/officeart/2018/2/layout/IconLabelList"/>
  </dgm:cxnLst>
  <dgm:bg>
    <a:solidFill>
      <a:schemeClr val="bg1">
        <a:alpha val="6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B2FE41-B809-4CAA-B71C-C47FBF26B0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2B38F6-2647-4953-B539-99534067F8C8}">
      <dgm:prSet custT="1"/>
      <dgm:spPr/>
      <dgm:t>
        <a:bodyPr/>
        <a:lstStyle/>
        <a:p>
          <a:r>
            <a:rPr lang="en-GB" sz="1900" dirty="0">
              <a:solidFill>
                <a:schemeClr val="bg2"/>
              </a:solidFill>
            </a:rPr>
            <a:t>Requirement Analysis</a:t>
          </a:r>
          <a:endParaRPr lang="en-US" sz="1900" dirty="0">
            <a:solidFill>
              <a:schemeClr val="bg2"/>
            </a:solidFill>
          </a:endParaRPr>
        </a:p>
      </dgm:t>
    </dgm:pt>
    <dgm:pt modelId="{8BB1C491-D63E-4CFC-A570-FF6026D53C76}" type="parTrans" cxnId="{18F61D54-40BE-4A99-A03A-9789B8341CB3}">
      <dgm:prSet/>
      <dgm:spPr/>
      <dgm:t>
        <a:bodyPr/>
        <a:lstStyle/>
        <a:p>
          <a:endParaRPr lang="en-US"/>
        </a:p>
      </dgm:t>
    </dgm:pt>
    <dgm:pt modelId="{EB6093AD-380A-4F63-A801-CEE19F745946}" type="sibTrans" cxnId="{18F61D54-40BE-4A99-A03A-9789B8341CB3}">
      <dgm:prSet/>
      <dgm:spPr/>
      <dgm:t>
        <a:bodyPr/>
        <a:lstStyle/>
        <a:p>
          <a:endParaRPr lang="en-US"/>
        </a:p>
      </dgm:t>
    </dgm:pt>
    <dgm:pt modelId="{BDD0D144-9668-46F7-B149-8F024B99E531}">
      <dgm:prSet custT="1"/>
      <dgm:spPr/>
      <dgm:t>
        <a:bodyPr/>
        <a:lstStyle/>
        <a:p>
          <a:r>
            <a:rPr lang="en-GB" sz="1900">
              <a:solidFill>
                <a:schemeClr val="bg2"/>
              </a:solidFill>
            </a:rPr>
            <a:t>Designing</a:t>
          </a:r>
          <a:endParaRPr lang="en-US" sz="1900">
            <a:solidFill>
              <a:schemeClr val="bg2"/>
            </a:solidFill>
          </a:endParaRPr>
        </a:p>
      </dgm:t>
    </dgm:pt>
    <dgm:pt modelId="{61C61098-C0E6-4F0F-AAD8-366F59412DCB}" type="parTrans" cxnId="{2A6F7412-C08B-4B96-9FE5-D26CF4B9B482}">
      <dgm:prSet/>
      <dgm:spPr/>
      <dgm:t>
        <a:bodyPr/>
        <a:lstStyle/>
        <a:p>
          <a:endParaRPr lang="en-US"/>
        </a:p>
      </dgm:t>
    </dgm:pt>
    <dgm:pt modelId="{94C3C06F-5092-41B9-A42A-216E806FDD56}" type="sibTrans" cxnId="{2A6F7412-C08B-4B96-9FE5-D26CF4B9B482}">
      <dgm:prSet/>
      <dgm:spPr/>
      <dgm:t>
        <a:bodyPr/>
        <a:lstStyle/>
        <a:p>
          <a:endParaRPr lang="en-US"/>
        </a:p>
      </dgm:t>
    </dgm:pt>
    <dgm:pt modelId="{B946407B-F487-498B-9ADD-A46801BC3A0F}">
      <dgm:prSet custT="1"/>
      <dgm:spPr/>
      <dgm:t>
        <a:bodyPr/>
        <a:lstStyle/>
        <a:p>
          <a:r>
            <a:rPr lang="en-GB" sz="1900">
              <a:solidFill>
                <a:schemeClr val="bg2"/>
              </a:solidFill>
            </a:rPr>
            <a:t>Developing</a:t>
          </a:r>
          <a:endParaRPr lang="en-US" sz="1900">
            <a:solidFill>
              <a:schemeClr val="bg2"/>
            </a:solidFill>
          </a:endParaRPr>
        </a:p>
      </dgm:t>
    </dgm:pt>
    <dgm:pt modelId="{33A6D883-D404-4A4E-B131-A29D45C68FCD}" type="parTrans" cxnId="{0E68566B-29A3-4087-9132-C8F529E41F37}">
      <dgm:prSet/>
      <dgm:spPr/>
      <dgm:t>
        <a:bodyPr/>
        <a:lstStyle/>
        <a:p>
          <a:endParaRPr lang="en-US"/>
        </a:p>
      </dgm:t>
    </dgm:pt>
    <dgm:pt modelId="{B0B873C2-2DCA-41C1-A0ED-8D73C2FCFF8C}" type="sibTrans" cxnId="{0E68566B-29A3-4087-9132-C8F529E41F37}">
      <dgm:prSet/>
      <dgm:spPr/>
      <dgm:t>
        <a:bodyPr/>
        <a:lstStyle/>
        <a:p>
          <a:endParaRPr lang="en-US"/>
        </a:p>
      </dgm:t>
    </dgm:pt>
    <dgm:pt modelId="{D9DEEF3F-829D-4BB8-9349-1515274DF7B4}">
      <dgm:prSet custT="1"/>
      <dgm:spPr/>
      <dgm:t>
        <a:bodyPr/>
        <a:lstStyle/>
        <a:p>
          <a:r>
            <a:rPr lang="en-GB" sz="1900">
              <a:solidFill>
                <a:schemeClr val="bg2"/>
              </a:solidFill>
            </a:rPr>
            <a:t>Testing</a:t>
          </a:r>
          <a:endParaRPr lang="en-US" sz="1900">
            <a:solidFill>
              <a:schemeClr val="bg2"/>
            </a:solidFill>
          </a:endParaRPr>
        </a:p>
      </dgm:t>
    </dgm:pt>
    <dgm:pt modelId="{1153E188-00EB-42BE-9441-0554D4A3DA4F}" type="parTrans" cxnId="{AECBE3C2-89E9-4160-B329-B26A83D03EBF}">
      <dgm:prSet/>
      <dgm:spPr/>
      <dgm:t>
        <a:bodyPr/>
        <a:lstStyle/>
        <a:p>
          <a:endParaRPr lang="en-US"/>
        </a:p>
      </dgm:t>
    </dgm:pt>
    <dgm:pt modelId="{87AF63AE-5706-4CB7-83B3-B01EE3FC7B63}" type="sibTrans" cxnId="{AECBE3C2-89E9-4160-B329-B26A83D03EBF}">
      <dgm:prSet/>
      <dgm:spPr/>
      <dgm:t>
        <a:bodyPr/>
        <a:lstStyle/>
        <a:p>
          <a:endParaRPr lang="en-US"/>
        </a:p>
      </dgm:t>
    </dgm:pt>
    <dgm:pt modelId="{922CBA54-CAD1-4356-88D1-A2369670E95A}">
      <dgm:prSet custT="1"/>
      <dgm:spPr/>
      <dgm:t>
        <a:bodyPr/>
        <a:lstStyle/>
        <a:p>
          <a:r>
            <a:rPr lang="en-GB" sz="1900">
              <a:solidFill>
                <a:schemeClr val="bg2"/>
              </a:solidFill>
            </a:rPr>
            <a:t>Deployment</a:t>
          </a:r>
          <a:endParaRPr lang="en-US" sz="1900">
            <a:solidFill>
              <a:schemeClr val="bg2"/>
            </a:solidFill>
          </a:endParaRPr>
        </a:p>
      </dgm:t>
    </dgm:pt>
    <dgm:pt modelId="{8354F08A-8957-4B72-90D1-5422A1047862}" type="parTrans" cxnId="{FCF5B68F-72AE-4CCC-B07F-CC771FA83BB8}">
      <dgm:prSet/>
      <dgm:spPr/>
      <dgm:t>
        <a:bodyPr/>
        <a:lstStyle/>
        <a:p>
          <a:endParaRPr lang="en-US"/>
        </a:p>
      </dgm:t>
    </dgm:pt>
    <dgm:pt modelId="{A933B3EF-1D0C-4588-9A30-5808BD8E237F}" type="sibTrans" cxnId="{FCF5B68F-72AE-4CCC-B07F-CC771FA83BB8}">
      <dgm:prSet/>
      <dgm:spPr/>
      <dgm:t>
        <a:bodyPr/>
        <a:lstStyle/>
        <a:p>
          <a:endParaRPr lang="en-US"/>
        </a:p>
      </dgm:t>
    </dgm:pt>
    <dgm:pt modelId="{19992A7C-5125-485D-B683-3023B49A64B3}">
      <dgm:prSet custT="1"/>
      <dgm:spPr/>
      <dgm:t>
        <a:bodyPr/>
        <a:lstStyle/>
        <a:p>
          <a:r>
            <a:rPr lang="en-GB" sz="1900">
              <a:solidFill>
                <a:schemeClr val="bg2"/>
              </a:solidFill>
            </a:rPr>
            <a:t>Maintanance</a:t>
          </a:r>
          <a:endParaRPr lang="en-US" sz="1900">
            <a:solidFill>
              <a:schemeClr val="bg2"/>
            </a:solidFill>
          </a:endParaRPr>
        </a:p>
      </dgm:t>
    </dgm:pt>
    <dgm:pt modelId="{AA67B84B-9ABB-4B26-ACED-9B6040D11567}" type="parTrans" cxnId="{E06E71BF-40C5-4E30-9AE9-8F667E787193}">
      <dgm:prSet/>
      <dgm:spPr/>
      <dgm:t>
        <a:bodyPr/>
        <a:lstStyle/>
        <a:p>
          <a:endParaRPr lang="en-US"/>
        </a:p>
      </dgm:t>
    </dgm:pt>
    <dgm:pt modelId="{1A622EAE-99F3-4FAD-9110-A77334D528F1}" type="sibTrans" cxnId="{E06E71BF-40C5-4E30-9AE9-8F667E787193}">
      <dgm:prSet/>
      <dgm:spPr/>
      <dgm:t>
        <a:bodyPr/>
        <a:lstStyle/>
        <a:p>
          <a:endParaRPr lang="en-US"/>
        </a:p>
      </dgm:t>
    </dgm:pt>
    <dgm:pt modelId="{C107C7FC-C311-406D-9D6D-DE8724140FE5}" type="pres">
      <dgm:prSet presAssocID="{4EB2FE41-B809-4CAA-B71C-C47FBF26B020}" presName="vert0" presStyleCnt="0">
        <dgm:presLayoutVars>
          <dgm:dir/>
          <dgm:animOne val="branch"/>
          <dgm:animLvl val="lvl"/>
        </dgm:presLayoutVars>
      </dgm:prSet>
      <dgm:spPr/>
    </dgm:pt>
    <dgm:pt modelId="{65BA000A-FF1C-414B-B11A-9B790C6F936C}" type="pres">
      <dgm:prSet presAssocID="{3B2B38F6-2647-4953-B539-99534067F8C8}" presName="thickLine" presStyleLbl="alignNode1" presStyleIdx="0" presStyleCnt="6"/>
      <dgm:spPr/>
    </dgm:pt>
    <dgm:pt modelId="{4F48F819-4E07-4B47-BCB4-A228455C88CC}" type="pres">
      <dgm:prSet presAssocID="{3B2B38F6-2647-4953-B539-99534067F8C8}" presName="horz1" presStyleCnt="0"/>
      <dgm:spPr/>
    </dgm:pt>
    <dgm:pt modelId="{42B8C166-200B-4057-821C-CB006C0B8C36}" type="pres">
      <dgm:prSet presAssocID="{3B2B38F6-2647-4953-B539-99534067F8C8}" presName="tx1" presStyleLbl="revTx" presStyleIdx="0" presStyleCnt="6"/>
      <dgm:spPr/>
    </dgm:pt>
    <dgm:pt modelId="{D1458B61-D435-4F38-8928-CEE9B82A8A46}" type="pres">
      <dgm:prSet presAssocID="{3B2B38F6-2647-4953-B539-99534067F8C8}" presName="vert1" presStyleCnt="0"/>
      <dgm:spPr/>
    </dgm:pt>
    <dgm:pt modelId="{F12ED1B8-CB88-4500-B57B-91EB0CA0B3F0}" type="pres">
      <dgm:prSet presAssocID="{BDD0D144-9668-46F7-B149-8F024B99E531}" presName="thickLine" presStyleLbl="alignNode1" presStyleIdx="1" presStyleCnt="6"/>
      <dgm:spPr/>
    </dgm:pt>
    <dgm:pt modelId="{9B47DB28-D2B1-4ECD-9176-B8B5CA3523BE}" type="pres">
      <dgm:prSet presAssocID="{BDD0D144-9668-46F7-B149-8F024B99E531}" presName="horz1" presStyleCnt="0"/>
      <dgm:spPr/>
    </dgm:pt>
    <dgm:pt modelId="{EF64B920-3673-4820-8B2A-B6BA9A364991}" type="pres">
      <dgm:prSet presAssocID="{BDD0D144-9668-46F7-B149-8F024B99E531}" presName="tx1" presStyleLbl="revTx" presStyleIdx="1" presStyleCnt="6"/>
      <dgm:spPr/>
    </dgm:pt>
    <dgm:pt modelId="{68AE7716-4F34-4E6D-8066-566B15E6A081}" type="pres">
      <dgm:prSet presAssocID="{BDD0D144-9668-46F7-B149-8F024B99E531}" presName="vert1" presStyleCnt="0"/>
      <dgm:spPr/>
    </dgm:pt>
    <dgm:pt modelId="{33CF806F-2121-421F-87E7-855D625CD1B8}" type="pres">
      <dgm:prSet presAssocID="{B946407B-F487-498B-9ADD-A46801BC3A0F}" presName="thickLine" presStyleLbl="alignNode1" presStyleIdx="2" presStyleCnt="6"/>
      <dgm:spPr/>
    </dgm:pt>
    <dgm:pt modelId="{33EFB3AF-0CF5-4AF0-A5F6-47A826C8F5A2}" type="pres">
      <dgm:prSet presAssocID="{B946407B-F487-498B-9ADD-A46801BC3A0F}" presName="horz1" presStyleCnt="0"/>
      <dgm:spPr/>
    </dgm:pt>
    <dgm:pt modelId="{A3AED3EE-7667-4BE1-A971-8F66C5263990}" type="pres">
      <dgm:prSet presAssocID="{B946407B-F487-498B-9ADD-A46801BC3A0F}" presName="tx1" presStyleLbl="revTx" presStyleIdx="2" presStyleCnt="6"/>
      <dgm:spPr/>
    </dgm:pt>
    <dgm:pt modelId="{FE7CBCD5-D411-45B9-A915-F334728585DA}" type="pres">
      <dgm:prSet presAssocID="{B946407B-F487-498B-9ADD-A46801BC3A0F}" presName="vert1" presStyleCnt="0"/>
      <dgm:spPr/>
    </dgm:pt>
    <dgm:pt modelId="{6974D148-BE42-4DB5-81AE-BAE8882CA377}" type="pres">
      <dgm:prSet presAssocID="{D9DEEF3F-829D-4BB8-9349-1515274DF7B4}" presName="thickLine" presStyleLbl="alignNode1" presStyleIdx="3" presStyleCnt="6"/>
      <dgm:spPr/>
    </dgm:pt>
    <dgm:pt modelId="{FA1347E8-22BA-4813-87B4-BFACB8B983E6}" type="pres">
      <dgm:prSet presAssocID="{D9DEEF3F-829D-4BB8-9349-1515274DF7B4}" presName="horz1" presStyleCnt="0"/>
      <dgm:spPr/>
    </dgm:pt>
    <dgm:pt modelId="{18B8580D-F832-49FE-A37F-D080CCEC83AC}" type="pres">
      <dgm:prSet presAssocID="{D9DEEF3F-829D-4BB8-9349-1515274DF7B4}" presName="tx1" presStyleLbl="revTx" presStyleIdx="3" presStyleCnt="6"/>
      <dgm:spPr/>
    </dgm:pt>
    <dgm:pt modelId="{378564FA-FC74-4B80-B133-20AFAFE7B471}" type="pres">
      <dgm:prSet presAssocID="{D9DEEF3F-829D-4BB8-9349-1515274DF7B4}" presName="vert1" presStyleCnt="0"/>
      <dgm:spPr/>
    </dgm:pt>
    <dgm:pt modelId="{BE255186-2162-4D61-B8AD-17E26D0DA0DE}" type="pres">
      <dgm:prSet presAssocID="{922CBA54-CAD1-4356-88D1-A2369670E95A}" presName="thickLine" presStyleLbl="alignNode1" presStyleIdx="4" presStyleCnt="6"/>
      <dgm:spPr/>
    </dgm:pt>
    <dgm:pt modelId="{32264C8B-C441-4B91-BAE8-01801D3AC885}" type="pres">
      <dgm:prSet presAssocID="{922CBA54-CAD1-4356-88D1-A2369670E95A}" presName="horz1" presStyleCnt="0"/>
      <dgm:spPr/>
    </dgm:pt>
    <dgm:pt modelId="{60BA4EB8-3052-40C8-BDA2-A6C187F18FE2}" type="pres">
      <dgm:prSet presAssocID="{922CBA54-CAD1-4356-88D1-A2369670E95A}" presName="tx1" presStyleLbl="revTx" presStyleIdx="4" presStyleCnt="6"/>
      <dgm:spPr/>
    </dgm:pt>
    <dgm:pt modelId="{8BC264A9-9C60-4E5D-8CF4-C57E35DE7B54}" type="pres">
      <dgm:prSet presAssocID="{922CBA54-CAD1-4356-88D1-A2369670E95A}" presName="vert1" presStyleCnt="0"/>
      <dgm:spPr/>
    </dgm:pt>
    <dgm:pt modelId="{B6A61514-3842-4011-8E24-8378230ADF15}" type="pres">
      <dgm:prSet presAssocID="{19992A7C-5125-485D-B683-3023B49A64B3}" presName="thickLine" presStyleLbl="alignNode1" presStyleIdx="5" presStyleCnt="6"/>
      <dgm:spPr/>
    </dgm:pt>
    <dgm:pt modelId="{926E4CC3-5604-428F-9204-6F6DA4C621F8}" type="pres">
      <dgm:prSet presAssocID="{19992A7C-5125-485D-B683-3023B49A64B3}" presName="horz1" presStyleCnt="0"/>
      <dgm:spPr/>
    </dgm:pt>
    <dgm:pt modelId="{DAB67A21-82EE-48E8-9EC0-1DA32440976D}" type="pres">
      <dgm:prSet presAssocID="{19992A7C-5125-485D-B683-3023B49A64B3}" presName="tx1" presStyleLbl="revTx" presStyleIdx="5" presStyleCnt="6"/>
      <dgm:spPr/>
    </dgm:pt>
    <dgm:pt modelId="{42BE1C6D-25A0-4CFE-8F02-01402BB281D2}" type="pres">
      <dgm:prSet presAssocID="{19992A7C-5125-485D-B683-3023B49A64B3}" presName="vert1" presStyleCnt="0"/>
      <dgm:spPr/>
    </dgm:pt>
  </dgm:ptLst>
  <dgm:cxnLst>
    <dgm:cxn modelId="{B596720D-014F-4EFA-969D-642E10F3B2FE}" type="presOf" srcId="{922CBA54-CAD1-4356-88D1-A2369670E95A}" destId="{60BA4EB8-3052-40C8-BDA2-A6C187F18FE2}" srcOrd="0" destOrd="0" presId="urn:microsoft.com/office/officeart/2008/layout/LinedList"/>
    <dgm:cxn modelId="{2A6F7412-C08B-4B96-9FE5-D26CF4B9B482}" srcId="{4EB2FE41-B809-4CAA-B71C-C47FBF26B020}" destId="{BDD0D144-9668-46F7-B149-8F024B99E531}" srcOrd="1" destOrd="0" parTransId="{61C61098-C0E6-4F0F-AAD8-366F59412DCB}" sibTransId="{94C3C06F-5092-41B9-A42A-216E806FDD56}"/>
    <dgm:cxn modelId="{34975A1E-2DF1-4B05-A4C9-143A9E4534F0}" type="presOf" srcId="{D9DEEF3F-829D-4BB8-9349-1515274DF7B4}" destId="{18B8580D-F832-49FE-A37F-D080CCEC83AC}" srcOrd="0" destOrd="0" presId="urn:microsoft.com/office/officeart/2008/layout/LinedList"/>
    <dgm:cxn modelId="{E750C428-603A-4B0C-9EE6-0D0D6175ECAA}" type="presOf" srcId="{3B2B38F6-2647-4953-B539-99534067F8C8}" destId="{42B8C166-200B-4057-821C-CB006C0B8C36}" srcOrd="0" destOrd="0" presId="urn:microsoft.com/office/officeart/2008/layout/LinedList"/>
    <dgm:cxn modelId="{0E68566B-29A3-4087-9132-C8F529E41F37}" srcId="{4EB2FE41-B809-4CAA-B71C-C47FBF26B020}" destId="{B946407B-F487-498B-9ADD-A46801BC3A0F}" srcOrd="2" destOrd="0" parTransId="{33A6D883-D404-4A4E-B131-A29D45C68FCD}" sibTransId="{B0B873C2-2DCA-41C1-A0ED-8D73C2FCFF8C}"/>
    <dgm:cxn modelId="{18F61D54-40BE-4A99-A03A-9789B8341CB3}" srcId="{4EB2FE41-B809-4CAA-B71C-C47FBF26B020}" destId="{3B2B38F6-2647-4953-B539-99534067F8C8}" srcOrd="0" destOrd="0" parTransId="{8BB1C491-D63E-4CFC-A570-FF6026D53C76}" sibTransId="{EB6093AD-380A-4F63-A801-CEE19F745946}"/>
    <dgm:cxn modelId="{4450A554-E47B-4B9E-AEE5-FF1FD968372C}" type="presOf" srcId="{BDD0D144-9668-46F7-B149-8F024B99E531}" destId="{EF64B920-3673-4820-8B2A-B6BA9A364991}" srcOrd="0" destOrd="0" presId="urn:microsoft.com/office/officeart/2008/layout/LinedList"/>
    <dgm:cxn modelId="{FCF5B68F-72AE-4CCC-B07F-CC771FA83BB8}" srcId="{4EB2FE41-B809-4CAA-B71C-C47FBF26B020}" destId="{922CBA54-CAD1-4356-88D1-A2369670E95A}" srcOrd="4" destOrd="0" parTransId="{8354F08A-8957-4B72-90D1-5422A1047862}" sibTransId="{A933B3EF-1D0C-4588-9A30-5808BD8E237F}"/>
    <dgm:cxn modelId="{BF994893-50C5-4B12-895C-F763D2C5221F}" type="presOf" srcId="{19992A7C-5125-485D-B683-3023B49A64B3}" destId="{DAB67A21-82EE-48E8-9EC0-1DA32440976D}" srcOrd="0" destOrd="0" presId="urn:microsoft.com/office/officeart/2008/layout/LinedList"/>
    <dgm:cxn modelId="{E06E71BF-40C5-4E30-9AE9-8F667E787193}" srcId="{4EB2FE41-B809-4CAA-B71C-C47FBF26B020}" destId="{19992A7C-5125-485D-B683-3023B49A64B3}" srcOrd="5" destOrd="0" parTransId="{AA67B84B-9ABB-4B26-ACED-9B6040D11567}" sibTransId="{1A622EAE-99F3-4FAD-9110-A77334D528F1}"/>
    <dgm:cxn modelId="{AECBE3C2-89E9-4160-B329-B26A83D03EBF}" srcId="{4EB2FE41-B809-4CAA-B71C-C47FBF26B020}" destId="{D9DEEF3F-829D-4BB8-9349-1515274DF7B4}" srcOrd="3" destOrd="0" parTransId="{1153E188-00EB-42BE-9441-0554D4A3DA4F}" sibTransId="{87AF63AE-5706-4CB7-83B3-B01EE3FC7B63}"/>
    <dgm:cxn modelId="{736DD2D6-BCA3-4C5B-B7FA-CCEB321AEBD8}" type="presOf" srcId="{4EB2FE41-B809-4CAA-B71C-C47FBF26B020}" destId="{C107C7FC-C311-406D-9D6D-DE8724140FE5}" srcOrd="0" destOrd="0" presId="urn:microsoft.com/office/officeart/2008/layout/LinedList"/>
    <dgm:cxn modelId="{E69E67D8-FB22-468C-B9DD-A3DE6506FB9D}" type="presOf" srcId="{B946407B-F487-498B-9ADD-A46801BC3A0F}" destId="{A3AED3EE-7667-4BE1-A971-8F66C5263990}" srcOrd="0" destOrd="0" presId="urn:microsoft.com/office/officeart/2008/layout/LinedList"/>
    <dgm:cxn modelId="{60A6E53A-3CC8-4BED-839F-57E2A7884BB2}" type="presParOf" srcId="{C107C7FC-C311-406D-9D6D-DE8724140FE5}" destId="{65BA000A-FF1C-414B-B11A-9B790C6F936C}" srcOrd="0" destOrd="0" presId="urn:microsoft.com/office/officeart/2008/layout/LinedList"/>
    <dgm:cxn modelId="{B731ACC7-A17A-4F5B-8B71-A24D7A77D8C3}" type="presParOf" srcId="{C107C7FC-C311-406D-9D6D-DE8724140FE5}" destId="{4F48F819-4E07-4B47-BCB4-A228455C88CC}" srcOrd="1" destOrd="0" presId="urn:microsoft.com/office/officeart/2008/layout/LinedList"/>
    <dgm:cxn modelId="{150D7106-0BBF-424B-A692-D99E90DB1B5E}" type="presParOf" srcId="{4F48F819-4E07-4B47-BCB4-A228455C88CC}" destId="{42B8C166-200B-4057-821C-CB006C0B8C36}" srcOrd="0" destOrd="0" presId="urn:microsoft.com/office/officeart/2008/layout/LinedList"/>
    <dgm:cxn modelId="{74DB1BD3-C9AA-4C17-8C46-CFCAF3EABE15}" type="presParOf" srcId="{4F48F819-4E07-4B47-BCB4-A228455C88CC}" destId="{D1458B61-D435-4F38-8928-CEE9B82A8A46}" srcOrd="1" destOrd="0" presId="urn:microsoft.com/office/officeart/2008/layout/LinedList"/>
    <dgm:cxn modelId="{9DB7BEF9-F9CF-4BC2-83AB-74E4BBCFA15D}" type="presParOf" srcId="{C107C7FC-C311-406D-9D6D-DE8724140FE5}" destId="{F12ED1B8-CB88-4500-B57B-91EB0CA0B3F0}" srcOrd="2" destOrd="0" presId="urn:microsoft.com/office/officeart/2008/layout/LinedList"/>
    <dgm:cxn modelId="{F58A6565-5C99-46A3-869C-834A6945D391}" type="presParOf" srcId="{C107C7FC-C311-406D-9D6D-DE8724140FE5}" destId="{9B47DB28-D2B1-4ECD-9176-B8B5CA3523BE}" srcOrd="3" destOrd="0" presId="urn:microsoft.com/office/officeart/2008/layout/LinedList"/>
    <dgm:cxn modelId="{78AE6DAA-946B-479D-905D-7C586D4A7618}" type="presParOf" srcId="{9B47DB28-D2B1-4ECD-9176-B8B5CA3523BE}" destId="{EF64B920-3673-4820-8B2A-B6BA9A364991}" srcOrd="0" destOrd="0" presId="urn:microsoft.com/office/officeart/2008/layout/LinedList"/>
    <dgm:cxn modelId="{4CCD3496-C6F0-44DC-894C-A1943A5BE171}" type="presParOf" srcId="{9B47DB28-D2B1-4ECD-9176-B8B5CA3523BE}" destId="{68AE7716-4F34-4E6D-8066-566B15E6A081}" srcOrd="1" destOrd="0" presId="urn:microsoft.com/office/officeart/2008/layout/LinedList"/>
    <dgm:cxn modelId="{ACD6ECDD-130F-44F1-877D-0B3E2DA88445}" type="presParOf" srcId="{C107C7FC-C311-406D-9D6D-DE8724140FE5}" destId="{33CF806F-2121-421F-87E7-855D625CD1B8}" srcOrd="4" destOrd="0" presId="urn:microsoft.com/office/officeart/2008/layout/LinedList"/>
    <dgm:cxn modelId="{4CC4F11F-B5D0-4504-BCC1-233656088011}" type="presParOf" srcId="{C107C7FC-C311-406D-9D6D-DE8724140FE5}" destId="{33EFB3AF-0CF5-4AF0-A5F6-47A826C8F5A2}" srcOrd="5" destOrd="0" presId="urn:microsoft.com/office/officeart/2008/layout/LinedList"/>
    <dgm:cxn modelId="{6392C695-7373-4850-B03B-D0A3504AB0B8}" type="presParOf" srcId="{33EFB3AF-0CF5-4AF0-A5F6-47A826C8F5A2}" destId="{A3AED3EE-7667-4BE1-A971-8F66C5263990}" srcOrd="0" destOrd="0" presId="urn:microsoft.com/office/officeart/2008/layout/LinedList"/>
    <dgm:cxn modelId="{FDF68EF5-4422-4FD5-AD3B-1C575E5D2CEA}" type="presParOf" srcId="{33EFB3AF-0CF5-4AF0-A5F6-47A826C8F5A2}" destId="{FE7CBCD5-D411-45B9-A915-F334728585DA}" srcOrd="1" destOrd="0" presId="urn:microsoft.com/office/officeart/2008/layout/LinedList"/>
    <dgm:cxn modelId="{4EDE8F40-4B7E-4D55-8344-092D3B38350F}" type="presParOf" srcId="{C107C7FC-C311-406D-9D6D-DE8724140FE5}" destId="{6974D148-BE42-4DB5-81AE-BAE8882CA377}" srcOrd="6" destOrd="0" presId="urn:microsoft.com/office/officeart/2008/layout/LinedList"/>
    <dgm:cxn modelId="{38C72946-6AB5-4468-809D-9CD8512A12EB}" type="presParOf" srcId="{C107C7FC-C311-406D-9D6D-DE8724140FE5}" destId="{FA1347E8-22BA-4813-87B4-BFACB8B983E6}" srcOrd="7" destOrd="0" presId="urn:microsoft.com/office/officeart/2008/layout/LinedList"/>
    <dgm:cxn modelId="{CD935D7A-E491-4028-8D8B-69334C820D79}" type="presParOf" srcId="{FA1347E8-22BA-4813-87B4-BFACB8B983E6}" destId="{18B8580D-F832-49FE-A37F-D080CCEC83AC}" srcOrd="0" destOrd="0" presId="urn:microsoft.com/office/officeart/2008/layout/LinedList"/>
    <dgm:cxn modelId="{7F4E8593-5B31-4B3D-872F-7D377CC09933}" type="presParOf" srcId="{FA1347E8-22BA-4813-87B4-BFACB8B983E6}" destId="{378564FA-FC74-4B80-B133-20AFAFE7B471}" srcOrd="1" destOrd="0" presId="urn:microsoft.com/office/officeart/2008/layout/LinedList"/>
    <dgm:cxn modelId="{4194A891-AC3A-4A07-A29B-1A2B3D9204F6}" type="presParOf" srcId="{C107C7FC-C311-406D-9D6D-DE8724140FE5}" destId="{BE255186-2162-4D61-B8AD-17E26D0DA0DE}" srcOrd="8" destOrd="0" presId="urn:microsoft.com/office/officeart/2008/layout/LinedList"/>
    <dgm:cxn modelId="{B990D8EB-4E3E-4DA7-BB08-A7D1290863A5}" type="presParOf" srcId="{C107C7FC-C311-406D-9D6D-DE8724140FE5}" destId="{32264C8B-C441-4B91-BAE8-01801D3AC885}" srcOrd="9" destOrd="0" presId="urn:microsoft.com/office/officeart/2008/layout/LinedList"/>
    <dgm:cxn modelId="{4EBC3598-278D-4A59-947F-4A3E2E96CE50}" type="presParOf" srcId="{32264C8B-C441-4B91-BAE8-01801D3AC885}" destId="{60BA4EB8-3052-40C8-BDA2-A6C187F18FE2}" srcOrd="0" destOrd="0" presId="urn:microsoft.com/office/officeart/2008/layout/LinedList"/>
    <dgm:cxn modelId="{6F95B2C3-8FA7-40E9-9ADC-FCC0DA82A9C6}" type="presParOf" srcId="{32264C8B-C441-4B91-BAE8-01801D3AC885}" destId="{8BC264A9-9C60-4E5D-8CF4-C57E35DE7B54}" srcOrd="1" destOrd="0" presId="urn:microsoft.com/office/officeart/2008/layout/LinedList"/>
    <dgm:cxn modelId="{E53C246A-5196-4B18-80AD-D4C170779786}" type="presParOf" srcId="{C107C7FC-C311-406D-9D6D-DE8724140FE5}" destId="{B6A61514-3842-4011-8E24-8378230ADF15}" srcOrd="10" destOrd="0" presId="urn:microsoft.com/office/officeart/2008/layout/LinedList"/>
    <dgm:cxn modelId="{1BE37E12-C4C7-436C-B41F-9F689A8225A8}" type="presParOf" srcId="{C107C7FC-C311-406D-9D6D-DE8724140FE5}" destId="{926E4CC3-5604-428F-9204-6F6DA4C621F8}" srcOrd="11" destOrd="0" presId="urn:microsoft.com/office/officeart/2008/layout/LinedList"/>
    <dgm:cxn modelId="{5EBB7EA6-87EA-44D8-8498-EEF310A9EA0C}" type="presParOf" srcId="{926E4CC3-5604-428F-9204-6F6DA4C621F8}" destId="{DAB67A21-82EE-48E8-9EC0-1DA32440976D}" srcOrd="0" destOrd="0" presId="urn:microsoft.com/office/officeart/2008/layout/LinedList"/>
    <dgm:cxn modelId="{E04B33E8-1B9D-4701-B25F-D84442FD6D41}" type="presParOf" srcId="{926E4CC3-5604-428F-9204-6F6DA4C621F8}" destId="{42BE1C6D-25A0-4CFE-8F02-01402BB281D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720856-D503-4950-9650-5692FE8819FA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3B557C-11B5-4D96-A1EB-171FC1C720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Waterfall Model</a:t>
          </a:r>
          <a:endParaRPr lang="en-US" dirty="0"/>
        </a:p>
      </dgm:t>
    </dgm:pt>
    <dgm:pt modelId="{923EC330-C694-4F46-8676-E54A332D667B}" type="parTrans" cxnId="{3EBBB2A8-9666-4C2D-8D86-DBD9CAEF3BEB}">
      <dgm:prSet/>
      <dgm:spPr/>
      <dgm:t>
        <a:bodyPr/>
        <a:lstStyle/>
        <a:p>
          <a:endParaRPr lang="en-US"/>
        </a:p>
      </dgm:t>
    </dgm:pt>
    <dgm:pt modelId="{79E69B97-3AF0-4B4B-8C7F-890731D9EC51}" type="sibTrans" cxnId="{3EBBB2A8-9666-4C2D-8D86-DBD9CAEF3BEB}">
      <dgm:prSet/>
      <dgm:spPr/>
      <dgm:t>
        <a:bodyPr/>
        <a:lstStyle/>
        <a:p>
          <a:endParaRPr lang="en-US"/>
        </a:p>
      </dgm:t>
    </dgm:pt>
    <dgm:pt modelId="{B6359508-BF70-43E4-8E2E-5DC8764C5B0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Iterative Model</a:t>
          </a:r>
          <a:endParaRPr lang="en-US"/>
        </a:p>
      </dgm:t>
    </dgm:pt>
    <dgm:pt modelId="{F31A43D5-1358-4293-8827-CD2051C6356D}" type="parTrans" cxnId="{7CA990F9-5608-4AAD-9B9A-2044294E8AFE}">
      <dgm:prSet/>
      <dgm:spPr/>
      <dgm:t>
        <a:bodyPr/>
        <a:lstStyle/>
        <a:p>
          <a:endParaRPr lang="en-US"/>
        </a:p>
      </dgm:t>
    </dgm:pt>
    <dgm:pt modelId="{D48FA66F-AC19-4723-A981-7DC42286341F}" type="sibTrans" cxnId="{7CA990F9-5608-4AAD-9B9A-2044294E8AFE}">
      <dgm:prSet/>
      <dgm:spPr/>
      <dgm:t>
        <a:bodyPr/>
        <a:lstStyle/>
        <a:p>
          <a:endParaRPr lang="en-US"/>
        </a:p>
      </dgm:t>
    </dgm:pt>
    <dgm:pt modelId="{6E83C341-ECD2-4369-90C1-05E64AE7A50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Agile Methodology</a:t>
          </a:r>
          <a:endParaRPr lang="en-US"/>
        </a:p>
      </dgm:t>
    </dgm:pt>
    <dgm:pt modelId="{138E6AE6-A527-4F26-950C-37FB92224658}" type="parTrans" cxnId="{C9E6CE3D-B33D-4A50-97BF-AF70BF5D35EF}">
      <dgm:prSet/>
      <dgm:spPr/>
      <dgm:t>
        <a:bodyPr/>
        <a:lstStyle/>
        <a:p>
          <a:endParaRPr lang="en-US"/>
        </a:p>
      </dgm:t>
    </dgm:pt>
    <dgm:pt modelId="{F9F27724-15DE-46FB-92F3-617B9428C007}" type="sibTrans" cxnId="{C9E6CE3D-B33D-4A50-97BF-AF70BF5D35EF}">
      <dgm:prSet/>
      <dgm:spPr/>
      <dgm:t>
        <a:bodyPr/>
        <a:lstStyle/>
        <a:p>
          <a:endParaRPr lang="en-US"/>
        </a:p>
      </dgm:t>
    </dgm:pt>
    <dgm:pt modelId="{DB0BA58E-6DF3-4B1C-A3FF-86BD6996C1C8}" type="pres">
      <dgm:prSet presAssocID="{D0720856-D503-4950-9650-5692FE8819FA}" presName="root" presStyleCnt="0">
        <dgm:presLayoutVars>
          <dgm:dir/>
          <dgm:resizeHandles val="exact"/>
        </dgm:presLayoutVars>
      </dgm:prSet>
      <dgm:spPr/>
    </dgm:pt>
    <dgm:pt modelId="{8DBEB4CA-8EDB-49B4-96BF-246A6C6E47C0}" type="pres">
      <dgm:prSet presAssocID="{A73B557C-11B5-4D96-A1EB-171FC1C7206C}" presName="compNode" presStyleCnt="0"/>
      <dgm:spPr/>
    </dgm:pt>
    <dgm:pt modelId="{FD20DAAB-30CF-4477-B65B-52A774A1148C}" type="pres">
      <dgm:prSet presAssocID="{A73B557C-11B5-4D96-A1EB-171FC1C7206C}" presName="bgRect" presStyleLbl="bgShp" presStyleIdx="0" presStyleCnt="3"/>
      <dgm:spPr/>
    </dgm:pt>
    <dgm:pt modelId="{F383D94A-B466-4949-A11E-14701083CD16}" type="pres">
      <dgm:prSet presAssocID="{A73B557C-11B5-4D96-A1EB-171FC1C7206C}" presName="iconRect" presStyleLbl="node1" presStyleIdx="0" presStyleCnt="3" custAng="872453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 arrow: Counter-clockwise curve with solid fill"/>
        </a:ext>
      </dgm:extLst>
    </dgm:pt>
    <dgm:pt modelId="{A7031798-B4CC-45E1-A86E-B5F065368C5F}" type="pres">
      <dgm:prSet presAssocID="{A73B557C-11B5-4D96-A1EB-171FC1C7206C}" presName="spaceRect" presStyleCnt="0"/>
      <dgm:spPr/>
    </dgm:pt>
    <dgm:pt modelId="{E6E4EB71-3280-43C2-B8C6-0E18827710E0}" type="pres">
      <dgm:prSet presAssocID="{A73B557C-11B5-4D96-A1EB-171FC1C7206C}" presName="parTx" presStyleLbl="revTx" presStyleIdx="0" presStyleCnt="3">
        <dgm:presLayoutVars>
          <dgm:chMax val="0"/>
          <dgm:chPref val="0"/>
        </dgm:presLayoutVars>
      </dgm:prSet>
      <dgm:spPr/>
    </dgm:pt>
    <dgm:pt modelId="{694D3639-3F50-45C3-99D4-14A595FA8944}" type="pres">
      <dgm:prSet presAssocID="{79E69B97-3AF0-4B4B-8C7F-890731D9EC51}" presName="sibTrans" presStyleCnt="0"/>
      <dgm:spPr/>
    </dgm:pt>
    <dgm:pt modelId="{53E7C943-7BDD-4730-868A-0B3881AEBCD4}" type="pres">
      <dgm:prSet presAssocID="{B6359508-BF70-43E4-8E2E-5DC8764C5B0C}" presName="compNode" presStyleCnt="0"/>
      <dgm:spPr/>
    </dgm:pt>
    <dgm:pt modelId="{3EC4D301-3AF9-41F8-87C7-678B03EFC61E}" type="pres">
      <dgm:prSet presAssocID="{B6359508-BF70-43E4-8E2E-5DC8764C5B0C}" presName="bgRect" presStyleLbl="bgShp" presStyleIdx="1" presStyleCnt="3"/>
      <dgm:spPr/>
    </dgm:pt>
    <dgm:pt modelId="{02274D8A-CF3F-4D56-B30B-FBE57D5E63B5}" type="pres">
      <dgm:prSet presAssocID="{B6359508-BF70-43E4-8E2E-5DC8764C5B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569BDBC-B169-4F34-9E91-03AC94763C07}" type="pres">
      <dgm:prSet presAssocID="{B6359508-BF70-43E4-8E2E-5DC8764C5B0C}" presName="spaceRect" presStyleCnt="0"/>
      <dgm:spPr/>
    </dgm:pt>
    <dgm:pt modelId="{CA585001-DE77-4500-82C5-382B0668FACA}" type="pres">
      <dgm:prSet presAssocID="{B6359508-BF70-43E4-8E2E-5DC8764C5B0C}" presName="parTx" presStyleLbl="revTx" presStyleIdx="1" presStyleCnt="3">
        <dgm:presLayoutVars>
          <dgm:chMax val="0"/>
          <dgm:chPref val="0"/>
        </dgm:presLayoutVars>
      </dgm:prSet>
      <dgm:spPr/>
    </dgm:pt>
    <dgm:pt modelId="{0A81F0D6-AAC5-4211-9D2E-E9EA9FAAB04C}" type="pres">
      <dgm:prSet presAssocID="{D48FA66F-AC19-4723-A981-7DC42286341F}" presName="sibTrans" presStyleCnt="0"/>
      <dgm:spPr/>
    </dgm:pt>
    <dgm:pt modelId="{87DB3EE0-0F0A-4374-912D-F2202B4E4E3B}" type="pres">
      <dgm:prSet presAssocID="{6E83C341-ECD2-4369-90C1-05E64AE7A509}" presName="compNode" presStyleCnt="0"/>
      <dgm:spPr/>
    </dgm:pt>
    <dgm:pt modelId="{99DB2C66-1AA2-4DFF-849A-D4975E2E13ED}" type="pres">
      <dgm:prSet presAssocID="{6E83C341-ECD2-4369-90C1-05E64AE7A509}" presName="bgRect" presStyleLbl="bgShp" presStyleIdx="2" presStyleCnt="3"/>
      <dgm:spPr/>
    </dgm:pt>
    <dgm:pt modelId="{3469E3D2-A5A3-4F79-BA58-DA3FE803DA82}" type="pres">
      <dgm:prSet presAssocID="{6E83C341-ECD2-4369-90C1-05E64AE7A5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E053ABAA-8465-4428-A2B9-9B04BC97ECB9}" type="pres">
      <dgm:prSet presAssocID="{6E83C341-ECD2-4369-90C1-05E64AE7A509}" presName="spaceRect" presStyleCnt="0"/>
      <dgm:spPr/>
    </dgm:pt>
    <dgm:pt modelId="{21558D6D-BC61-4A34-B451-F65ACA10A2F5}" type="pres">
      <dgm:prSet presAssocID="{6E83C341-ECD2-4369-90C1-05E64AE7A50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09311C-626C-4F5D-8497-C1A17E5B3EF8}" type="presOf" srcId="{B6359508-BF70-43E4-8E2E-5DC8764C5B0C}" destId="{CA585001-DE77-4500-82C5-382B0668FACA}" srcOrd="0" destOrd="0" presId="urn:microsoft.com/office/officeart/2018/2/layout/IconVerticalSolidList"/>
    <dgm:cxn modelId="{ACF43F38-1D68-456F-9616-87884B5B1784}" type="presOf" srcId="{D0720856-D503-4950-9650-5692FE8819FA}" destId="{DB0BA58E-6DF3-4B1C-A3FF-86BD6996C1C8}" srcOrd="0" destOrd="0" presId="urn:microsoft.com/office/officeart/2018/2/layout/IconVerticalSolidList"/>
    <dgm:cxn modelId="{C9E6CE3D-B33D-4A50-97BF-AF70BF5D35EF}" srcId="{D0720856-D503-4950-9650-5692FE8819FA}" destId="{6E83C341-ECD2-4369-90C1-05E64AE7A509}" srcOrd="2" destOrd="0" parTransId="{138E6AE6-A527-4F26-950C-37FB92224658}" sibTransId="{F9F27724-15DE-46FB-92F3-617B9428C007}"/>
    <dgm:cxn modelId="{35A09E9F-F0F3-42A9-B7E3-DA9615E374A9}" type="presOf" srcId="{6E83C341-ECD2-4369-90C1-05E64AE7A509}" destId="{21558D6D-BC61-4A34-B451-F65ACA10A2F5}" srcOrd="0" destOrd="0" presId="urn:microsoft.com/office/officeart/2018/2/layout/IconVerticalSolidList"/>
    <dgm:cxn modelId="{3EBBB2A8-9666-4C2D-8D86-DBD9CAEF3BEB}" srcId="{D0720856-D503-4950-9650-5692FE8819FA}" destId="{A73B557C-11B5-4D96-A1EB-171FC1C7206C}" srcOrd="0" destOrd="0" parTransId="{923EC330-C694-4F46-8676-E54A332D667B}" sibTransId="{79E69B97-3AF0-4B4B-8C7F-890731D9EC51}"/>
    <dgm:cxn modelId="{66BCE1D8-326B-443E-A54C-61F4393123B1}" type="presOf" srcId="{A73B557C-11B5-4D96-A1EB-171FC1C7206C}" destId="{E6E4EB71-3280-43C2-B8C6-0E18827710E0}" srcOrd="0" destOrd="0" presId="urn:microsoft.com/office/officeart/2018/2/layout/IconVerticalSolidList"/>
    <dgm:cxn modelId="{7CA990F9-5608-4AAD-9B9A-2044294E8AFE}" srcId="{D0720856-D503-4950-9650-5692FE8819FA}" destId="{B6359508-BF70-43E4-8E2E-5DC8764C5B0C}" srcOrd="1" destOrd="0" parTransId="{F31A43D5-1358-4293-8827-CD2051C6356D}" sibTransId="{D48FA66F-AC19-4723-A981-7DC42286341F}"/>
    <dgm:cxn modelId="{CBD6D294-B455-44A3-8937-CC8E2D1C19D6}" type="presParOf" srcId="{DB0BA58E-6DF3-4B1C-A3FF-86BD6996C1C8}" destId="{8DBEB4CA-8EDB-49B4-96BF-246A6C6E47C0}" srcOrd="0" destOrd="0" presId="urn:microsoft.com/office/officeart/2018/2/layout/IconVerticalSolidList"/>
    <dgm:cxn modelId="{F43F8EEA-E55D-4F22-A390-6DFEA48B2D5C}" type="presParOf" srcId="{8DBEB4CA-8EDB-49B4-96BF-246A6C6E47C0}" destId="{FD20DAAB-30CF-4477-B65B-52A774A1148C}" srcOrd="0" destOrd="0" presId="urn:microsoft.com/office/officeart/2018/2/layout/IconVerticalSolidList"/>
    <dgm:cxn modelId="{6802C062-C8E7-4337-A03F-32C2EE8D7AD1}" type="presParOf" srcId="{8DBEB4CA-8EDB-49B4-96BF-246A6C6E47C0}" destId="{F383D94A-B466-4949-A11E-14701083CD16}" srcOrd="1" destOrd="0" presId="urn:microsoft.com/office/officeart/2018/2/layout/IconVerticalSolidList"/>
    <dgm:cxn modelId="{B2F3F4EF-4482-4368-9C39-7172D4391D9A}" type="presParOf" srcId="{8DBEB4CA-8EDB-49B4-96BF-246A6C6E47C0}" destId="{A7031798-B4CC-45E1-A86E-B5F065368C5F}" srcOrd="2" destOrd="0" presId="urn:microsoft.com/office/officeart/2018/2/layout/IconVerticalSolidList"/>
    <dgm:cxn modelId="{4BBCCBDA-443D-4E60-9FE1-DF8F200AEA7F}" type="presParOf" srcId="{8DBEB4CA-8EDB-49B4-96BF-246A6C6E47C0}" destId="{E6E4EB71-3280-43C2-B8C6-0E18827710E0}" srcOrd="3" destOrd="0" presId="urn:microsoft.com/office/officeart/2018/2/layout/IconVerticalSolidList"/>
    <dgm:cxn modelId="{D757D6CD-AF36-4AD9-8C92-EF4451B4CD3E}" type="presParOf" srcId="{DB0BA58E-6DF3-4B1C-A3FF-86BD6996C1C8}" destId="{694D3639-3F50-45C3-99D4-14A595FA8944}" srcOrd="1" destOrd="0" presId="urn:microsoft.com/office/officeart/2018/2/layout/IconVerticalSolidList"/>
    <dgm:cxn modelId="{8E240B0F-7716-4421-BCD3-F94AE14A04A5}" type="presParOf" srcId="{DB0BA58E-6DF3-4B1C-A3FF-86BD6996C1C8}" destId="{53E7C943-7BDD-4730-868A-0B3881AEBCD4}" srcOrd="2" destOrd="0" presId="urn:microsoft.com/office/officeart/2018/2/layout/IconVerticalSolidList"/>
    <dgm:cxn modelId="{E7C0D62D-EEA2-4357-81EE-B4F08079EFF7}" type="presParOf" srcId="{53E7C943-7BDD-4730-868A-0B3881AEBCD4}" destId="{3EC4D301-3AF9-41F8-87C7-678B03EFC61E}" srcOrd="0" destOrd="0" presId="urn:microsoft.com/office/officeart/2018/2/layout/IconVerticalSolidList"/>
    <dgm:cxn modelId="{9B8B8A4A-DA15-43FA-B572-4769E3937A69}" type="presParOf" srcId="{53E7C943-7BDD-4730-868A-0B3881AEBCD4}" destId="{02274D8A-CF3F-4D56-B30B-FBE57D5E63B5}" srcOrd="1" destOrd="0" presId="urn:microsoft.com/office/officeart/2018/2/layout/IconVerticalSolidList"/>
    <dgm:cxn modelId="{CBCEDED7-A34A-43E0-B857-63B7942FA861}" type="presParOf" srcId="{53E7C943-7BDD-4730-868A-0B3881AEBCD4}" destId="{9569BDBC-B169-4F34-9E91-03AC94763C07}" srcOrd="2" destOrd="0" presId="urn:microsoft.com/office/officeart/2018/2/layout/IconVerticalSolidList"/>
    <dgm:cxn modelId="{8392E019-ADE7-4091-BB7B-DB11A318C2BA}" type="presParOf" srcId="{53E7C943-7BDD-4730-868A-0B3881AEBCD4}" destId="{CA585001-DE77-4500-82C5-382B0668FACA}" srcOrd="3" destOrd="0" presId="urn:microsoft.com/office/officeart/2018/2/layout/IconVerticalSolidList"/>
    <dgm:cxn modelId="{90723C42-6F75-4011-94FA-73C9433982C4}" type="presParOf" srcId="{DB0BA58E-6DF3-4B1C-A3FF-86BD6996C1C8}" destId="{0A81F0D6-AAC5-4211-9D2E-E9EA9FAAB04C}" srcOrd="3" destOrd="0" presId="urn:microsoft.com/office/officeart/2018/2/layout/IconVerticalSolidList"/>
    <dgm:cxn modelId="{CD320F82-03F4-4190-AA08-CCCDDED57B46}" type="presParOf" srcId="{DB0BA58E-6DF3-4B1C-A3FF-86BD6996C1C8}" destId="{87DB3EE0-0F0A-4374-912D-F2202B4E4E3B}" srcOrd="4" destOrd="0" presId="urn:microsoft.com/office/officeart/2018/2/layout/IconVerticalSolidList"/>
    <dgm:cxn modelId="{44DA4106-19CE-43B5-B5DD-D75EC787C633}" type="presParOf" srcId="{87DB3EE0-0F0A-4374-912D-F2202B4E4E3B}" destId="{99DB2C66-1AA2-4DFF-849A-D4975E2E13ED}" srcOrd="0" destOrd="0" presId="urn:microsoft.com/office/officeart/2018/2/layout/IconVerticalSolidList"/>
    <dgm:cxn modelId="{96ED38C7-6833-4FD9-9831-27A7651FE659}" type="presParOf" srcId="{87DB3EE0-0F0A-4374-912D-F2202B4E4E3B}" destId="{3469E3D2-A5A3-4F79-BA58-DA3FE803DA82}" srcOrd="1" destOrd="0" presId="urn:microsoft.com/office/officeart/2018/2/layout/IconVerticalSolidList"/>
    <dgm:cxn modelId="{4CF44F75-4C27-4958-B5A0-07C409986269}" type="presParOf" srcId="{87DB3EE0-0F0A-4374-912D-F2202B4E4E3B}" destId="{E053ABAA-8465-4428-A2B9-9B04BC97ECB9}" srcOrd="2" destOrd="0" presId="urn:microsoft.com/office/officeart/2018/2/layout/IconVerticalSolidList"/>
    <dgm:cxn modelId="{D608BD37-855D-4765-B248-886B2DD112B9}" type="presParOf" srcId="{87DB3EE0-0F0A-4374-912D-F2202B4E4E3B}" destId="{21558D6D-BC61-4A34-B451-F65ACA10A2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B74159D-B953-4B10-A32B-48DD0BF81835}" type="doc">
      <dgm:prSet loTypeId="urn:microsoft.com/office/officeart/2018/2/layout/IconLabelList" loCatId="icon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6C7734D-186C-4DAB-A1A6-58CDD80F7E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Plan</a:t>
          </a:r>
          <a:endParaRPr lang="en-US" sz="2000"/>
        </a:p>
      </dgm:t>
    </dgm:pt>
    <dgm:pt modelId="{853AA6FE-EA18-4580-A5F3-2BD9CCCD8A5C}" type="parTrans" cxnId="{B4CD3AC3-7774-4B9D-9BD2-04D43E7A7C7C}">
      <dgm:prSet/>
      <dgm:spPr/>
      <dgm:t>
        <a:bodyPr/>
        <a:lstStyle/>
        <a:p>
          <a:endParaRPr lang="en-US" sz="2000"/>
        </a:p>
      </dgm:t>
    </dgm:pt>
    <dgm:pt modelId="{68C6B737-05C3-4234-9480-CE71E3EBEDEC}" type="sibTrans" cxnId="{B4CD3AC3-7774-4B9D-9BD2-04D43E7A7C7C}">
      <dgm:prSet/>
      <dgm:spPr/>
      <dgm:t>
        <a:bodyPr/>
        <a:lstStyle/>
        <a:p>
          <a:endParaRPr lang="en-US" sz="2000"/>
        </a:p>
      </dgm:t>
    </dgm:pt>
    <dgm:pt modelId="{444866F3-6C50-4455-88C4-E4F0267F0BF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Architect</a:t>
          </a:r>
          <a:endParaRPr lang="en-US" sz="2000"/>
        </a:p>
      </dgm:t>
    </dgm:pt>
    <dgm:pt modelId="{826C08F8-29A7-4B93-84AD-AA200EC4EB4D}" type="parTrans" cxnId="{674F4B06-E7D0-4DC6-9BDA-204FE28301E9}">
      <dgm:prSet/>
      <dgm:spPr/>
      <dgm:t>
        <a:bodyPr/>
        <a:lstStyle/>
        <a:p>
          <a:endParaRPr lang="en-US" sz="2000"/>
        </a:p>
      </dgm:t>
    </dgm:pt>
    <dgm:pt modelId="{1BD691B0-1E39-4C6A-83D9-CAA9E72A3425}" type="sibTrans" cxnId="{674F4B06-E7D0-4DC6-9BDA-204FE28301E9}">
      <dgm:prSet/>
      <dgm:spPr/>
      <dgm:t>
        <a:bodyPr/>
        <a:lstStyle/>
        <a:p>
          <a:endParaRPr lang="en-US" sz="2000"/>
        </a:p>
      </dgm:t>
    </dgm:pt>
    <dgm:pt modelId="{C60405C7-D329-4A41-BC77-E7E33E39BA5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Construct</a:t>
          </a:r>
          <a:endParaRPr lang="en-US" sz="2000"/>
        </a:p>
      </dgm:t>
    </dgm:pt>
    <dgm:pt modelId="{376B6D78-06D6-4F56-9BC1-0C958DCB7E96}" type="parTrans" cxnId="{A4D4B33F-0C22-4BFA-B4A9-78363ED9494E}">
      <dgm:prSet/>
      <dgm:spPr/>
      <dgm:t>
        <a:bodyPr/>
        <a:lstStyle/>
        <a:p>
          <a:endParaRPr lang="en-US" sz="2000"/>
        </a:p>
      </dgm:t>
    </dgm:pt>
    <dgm:pt modelId="{377B2A69-9312-45F8-9AFC-F7CC5414289E}" type="sibTrans" cxnId="{A4D4B33F-0C22-4BFA-B4A9-78363ED9494E}">
      <dgm:prSet/>
      <dgm:spPr/>
      <dgm:t>
        <a:bodyPr/>
        <a:lstStyle/>
        <a:p>
          <a:endParaRPr lang="en-US" sz="2000"/>
        </a:p>
      </dgm:t>
    </dgm:pt>
    <dgm:pt modelId="{B5C900C3-4613-4EDA-A628-F08203DCCE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Validate</a:t>
          </a:r>
          <a:endParaRPr lang="en-US" sz="2000" dirty="0"/>
        </a:p>
      </dgm:t>
    </dgm:pt>
    <dgm:pt modelId="{DF141435-BD98-49E7-A141-CDF2C0FBBAC6}" type="parTrans" cxnId="{1B016B93-55D3-4DB8-8FD8-706A59F4C51C}">
      <dgm:prSet/>
      <dgm:spPr/>
      <dgm:t>
        <a:bodyPr/>
        <a:lstStyle/>
        <a:p>
          <a:endParaRPr lang="en-US" sz="2000"/>
        </a:p>
      </dgm:t>
    </dgm:pt>
    <dgm:pt modelId="{8B4CF38E-3E55-4C82-9DAC-58E6F028764E}" type="sibTrans" cxnId="{1B016B93-55D3-4DB8-8FD8-706A59F4C51C}">
      <dgm:prSet/>
      <dgm:spPr/>
      <dgm:t>
        <a:bodyPr/>
        <a:lstStyle/>
        <a:p>
          <a:endParaRPr lang="en-US" sz="2000"/>
        </a:p>
      </dgm:t>
    </dgm:pt>
    <dgm:pt modelId="{FE47E1C1-7BAA-4870-A293-AEBA3BF2A2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Final Validation and Acceptance</a:t>
          </a:r>
          <a:endParaRPr lang="en-US" sz="2000" dirty="0"/>
        </a:p>
      </dgm:t>
    </dgm:pt>
    <dgm:pt modelId="{C2FD2A09-35E9-4676-AB35-CC46B5AB55A9}" type="parTrans" cxnId="{203D40A9-CDDC-40A4-891A-A1B9D9F0FA37}">
      <dgm:prSet/>
      <dgm:spPr/>
      <dgm:t>
        <a:bodyPr/>
        <a:lstStyle/>
        <a:p>
          <a:endParaRPr lang="en-US" sz="2000"/>
        </a:p>
      </dgm:t>
    </dgm:pt>
    <dgm:pt modelId="{72D7F2FF-36DC-46C0-95C2-5A63A375DC83}" type="sibTrans" cxnId="{203D40A9-CDDC-40A4-891A-A1B9D9F0FA37}">
      <dgm:prSet/>
      <dgm:spPr/>
      <dgm:t>
        <a:bodyPr/>
        <a:lstStyle/>
        <a:p>
          <a:endParaRPr lang="en-US" sz="2000"/>
        </a:p>
      </dgm:t>
    </dgm:pt>
    <dgm:pt modelId="{238BECE9-015F-4ACA-9A97-C1716692DB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Production</a:t>
          </a:r>
          <a:endParaRPr lang="en-US" sz="2000"/>
        </a:p>
      </dgm:t>
    </dgm:pt>
    <dgm:pt modelId="{F99C6608-B7A9-42FA-82B7-D1A33B37C956}" type="parTrans" cxnId="{FF7C49B1-FF92-4487-B6CB-D13150F2045C}">
      <dgm:prSet/>
      <dgm:spPr/>
      <dgm:t>
        <a:bodyPr/>
        <a:lstStyle/>
        <a:p>
          <a:endParaRPr lang="en-US" sz="2000"/>
        </a:p>
      </dgm:t>
    </dgm:pt>
    <dgm:pt modelId="{130BFB77-0CB6-4F8B-B114-437D67668430}" type="sibTrans" cxnId="{FF7C49B1-FF92-4487-B6CB-D13150F2045C}">
      <dgm:prSet/>
      <dgm:spPr/>
      <dgm:t>
        <a:bodyPr/>
        <a:lstStyle/>
        <a:p>
          <a:endParaRPr lang="en-US" sz="2000"/>
        </a:p>
      </dgm:t>
    </dgm:pt>
    <dgm:pt modelId="{508AF65B-B29B-44B9-9FD6-2176F0E7C9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Post Go-Live Support</a:t>
          </a:r>
          <a:endParaRPr lang="en-US" sz="2000"/>
        </a:p>
      </dgm:t>
    </dgm:pt>
    <dgm:pt modelId="{8E87DB9E-9FDD-4F21-A2AC-D9C72ACC888D}" type="parTrans" cxnId="{1A09DE24-77AE-40C6-964F-52C7EC767DFC}">
      <dgm:prSet/>
      <dgm:spPr/>
      <dgm:t>
        <a:bodyPr/>
        <a:lstStyle/>
        <a:p>
          <a:endParaRPr lang="en-US" sz="2000"/>
        </a:p>
      </dgm:t>
    </dgm:pt>
    <dgm:pt modelId="{5720997A-86E8-45EF-8E5F-B1D4FCA35EE7}" type="sibTrans" cxnId="{1A09DE24-77AE-40C6-964F-52C7EC767DFC}">
      <dgm:prSet/>
      <dgm:spPr/>
      <dgm:t>
        <a:bodyPr/>
        <a:lstStyle/>
        <a:p>
          <a:endParaRPr lang="en-US" sz="2000"/>
        </a:p>
      </dgm:t>
    </dgm:pt>
    <dgm:pt modelId="{6F6EB870-30D1-484B-885A-EA4FC4E40099}" type="pres">
      <dgm:prSet presAssocID="{7B74159D-B953-4B10-A32B-48DD0BF81835}" presName="root" presStyleCnt="0">
        <dgm:presLayoutVars>
          <dgm:dir/>
          <dgm:resizeHandles val="exact"/>
        </dgm:presLayoutVars>
      </dgm:prSet>
      <dgm:spPr/>
    </dgm:pt>
    <dgm:pt modelId="{CCC060E2-EA9F-4F05-B3CB-DCB5ECBB381A}" type="pres">
      <dgm:prSet presAssocID="{76C7734D-186C-4DAB-A1A6-58CDD80F7E97}" presName="compNode" presStyleCnt="0"/>
      <dgm:spPr/>
    </dgm:pt>
    <dgm:pt modelId="{76C90F44-D99D-46CD-A759-5D452789580A}" type="pres">
      <dgm:prSet presAssocID="{76C7734D-186C-4DAB-A1A6-58CDD80F7E9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DD6498DB-EFE9-4F8F-B13E-50DF652AE37A}" type="pres">
      <dgm:prSet presAssocID="{76C7734D-186C-4DAB-A1A6-58CDD80F7E97}" presName="spaceRect" presStyleCnt="0"/>
      <dgm:spPr/>
    </dgm:pt>
    <dgm:pt modelId="{90A4130D-2E0F-4F34-B0CB-29C4DF3B9BF7}" type="pres">
      <dgm:prSet presAssocID="{76C7734D-186C-4DAB-A1A6-58CDD80F7E97}" presName="textRect" presStyleLbl="revTx" presStyleIdx="0" presStyleCnt="7">
        <dgm:presLayoutVars>
          <dgm:chMax val="1"/>
          <dgm:chPref val="1"/>
        </dgm:presLayoutVars>
      </dgm:prSet>
      <dgm:spPr/>
    </dgm:pt>
    <dgm:pt modelId="{95FB1168-2446-49B1-92BC-F19D6F237472}" type="pres">
      <dgm:prSet presAssocID="{68C6B737-05C3-4234-9480-CE71E3EBEDEC}" presName="sibTrans" presStyleCnt="0"/>
      <dgm:spPr/>
    </dgm:pt>
    <dgm:pt modelId="{5EB68878-93FD-484B-B198-3D0760A316BD}" type="pres">
      <dgm:prSet presAssocID="{444866F3-6C50-4455-88C4-E4F0267F0BFB}" presName="compNode" presStyleCnt="0"/>
      <dgm:spPr/>
    </dgm:pt>
    <dgm:pt modelId="{BE1E8B66-4796-4A89-B336-6B8EC99AC08C}" type="pres">
      <dgm:prSet presAssocID="{444866F3-6C50-4455-88C4-E4F0267F0BFB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203577E1-74B1-4DB7-BD7D-580B272E1A3C}" type="pres">
      <dgm:prSet presAssocID="{444866F3-6C50-4455-88C4-E4F0267F0BFB}" presName="spaceRect" presStyleCnt="0"/>
      <dgm:spPr/>
    </dgm:pt>
    <dgm:pt modelId="{4AA1D430-DC65-4314-957C-1FB056E89B66}" type="pres">
      <dgm:prSet presAssocID="{444866F3-6C50-4455-88C4-E4F0267F0BFB}" presName="textRect" presStyleLbl="revTx" presStyleIdx="1" presStyleCnt="7">
        <dgm:presLayoutVars>
          <dgm:chMax val="1"/>
          <dgm:chPref val="1"/>
        </dgm:presLayoutVars>
      </dgm:prSet>
      <dgm:spPr/>
    </dgm:pt>
    <dgm:pt modelId="{FCC13346-E13E-425E-B4B8-9F86F45801D3}" type="pres">
      <dgm:prSet presAssocID="{1BD691B0-1E39-4C6A-83D9-CAA9E72A3425}" presName="sibTrans" presStyleCnt="0"/>
      <dgm:spPr/>
    </dgm:pt>
    <dgm:pt modelId="{71D4EAF6-8BFB-40C9-8085-2B3A281516E3}" type="pres">
      <dgm:prSet presAssocID="{C60405C7-D329-4A41-BC77-E7E33E39BA58}" presName="compNode" presStyleCnt="0"/>
      <dgm:spPr/>
    </dgm:pt>
    <dgm:pt modelId="{E070FD4E-B560-4CBB-9115-A80D4E922EB5}" type="pres">
      <dgm:prSet presAssocID="{C60405C7-D329-4A41-BC77-E7E33E39BA5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3114249-EFD4-42A3-B9F9-2DDBC317CB62}" type="pres">
      <dgm:prSet presAssocID="{C60405C7-D329-4A41-BC77-E7E33E39BA58}" presName="spaceRect" presStyleCnt="0"/>
      <dgm:spPr/>
    </dgm:pt>
    <dgm:pt modelId="{62B8F5B2-9F0C-4646-9EF0-06255CB934D1}" type="pres">
      <dgm:prSet presAssocID="{C60405C7-D329-4A41-BC77-E7E33E39BA58}" presName="textRect" presStyleLbl="revTx" presStyleIdx="2" presStyleCnt="7">
        <dgm:presLayoutVars>
          <dgm:chMax val="1"/>
          <dgm:chPref val="1"/>
        </dgm:presLayoutVars>
      </dgm:prSet>
      <dgm:spPr/>
    </dgm:pt>
    <dgm:pt modelId="{B1E36DF9-1EDF-4826-A794-4A2FE0CCEECE}" type="pres">
      <dgm:prSet presAssocID="{377B2A69-9312-45F8-9AFC-F7CC5414289E}" presName="sibTrans" presStyleCnt="0"/>
      <dgm:spPr/>
    </dgm:pt>
    <dgm:pt modelId="{BE809FEE-E857-45B3-B886-DFF51166D3E5}" type="pres">
      <dgm:prSet presAssocID="{B5C900C3-4613-4EDA-A628-F08203DCCE17}" presName="compNode" presStyleCnt="0"/>
      <dgm:spPr/>
    </dgm:pt>
    <dgm:pt modelId="{8F5579F4-3D48-4582-9335-7BD333EE6687}" type="pres">
      <dgm:prSet presAssocID="{B5C900C3-4613-4EDA-A628-F08203DCCE1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4CB2504-D118-4E65-8E5E-F0AA748B6E04}" type="pres">
      <dgm:prSet presAssocID="{B5C900C3-4613-4EDA-A628-F08203DCCE17}" presName="spaceRect" presStyleCnt="0"/>
      <dgm:spPr/>
    </dgm:pt>
    <dgm:pt modelId="{3122AEFE-EE61-4727-9142-A68A6A19539F}" type="pres">
      <dgm:prSet presAssocID="{B5C900C3-4613-4EDA-A628-F08203DCCE17}" presName="textRect" presStyleLbl="revTx" presStyleIdx="3" presStyleCnt="7">
        <dgm:presLayoutVars>
          <dgm:chMax val="1"/>
          <dgm:chPref val="1"/>
        </dgm:presLayoutVars>
      </dgm:prSet>
      <dgm:spPr/>
    </dgm:pt>
    <dgm:pt modelId="{10558E31-7457-4563-95E4-344CF5B1B98F}" type="pres">
      <dgm:prSet presAssocID="{8B4CF38E-3E55-4C82-9DAC-58E6F028764E}" presName="sibTrans" presStyleCnt="0"/>
      <dgm:spPr/>
    </dgm:pt>
    <dgm:pt modelId="{C8FB3CE8-C14B-4F28-A352-CFE6FD2150E8}" type="pres">
      <dgm:prSet presAssocID="{FE47E1C1-7BAA-4870-A293-AEBA3BF2A242}" presName="compNode" presStyleCnt="0"/>
      <dgm:spPr/>
    </dgm:pt>
    <dgm:pt modelId="{EB6E7BC1-4975-4449-A435-F7EE40C0E334}" type="pres">
      <dgm:prSet presAssocID="{FE47E1C1-7BAA-4870-A293-AEBA3BF2A24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53B635CF-7B60-48B5-B1F4-642CBEE44563}" type="pres">
      <dgm:prSet presAssocID="{FE47E1C1-7BAA-4870-A293-AEBA3BF2A242}" presName="spaceRect" presStyleCnt="0"/>
      <dgm:spPr/>
    </dgm:pt>
    <dgm:pt modelId="{02961939-38DD-45F3-874B-0CCEEF6044C0}" type="pres">
      <dgm:prSet presAssocID="{FE47E1C1-7BAA-4870-A293-AEBA3BF2A242}" presName="textRect" presStyleLbl="revTx" presStyleIdx="4" presStyleCnt="7">
        <dgm:presLayoutVars>
          <dgm:chMax val="1"/>
          <dgm:chPref val="1"/>
        </dgm:presLayoutVars>
      </dgm:prSet>
      <dgm:spPr/>
    </dgm:pt>
    <dgm:pt modelId="{34426439-0AA8-4D2E-91ED-F7DCD45D1556}" type="pres">
      <dgm:prSet presAssocID="{72D7F2FF-36DC-46C0-95C2-5A63A375DC83}" presName="sibTrans" presStyleCnt="0"/>
      <dgm:spPr/>
    </dgm:pt>
    <dgm:pt modelId="{A6D03943-5DA6-4F58-80FB-4D97C3DB6839}" type="pres">
      <dgm:prSet presAssocID="{238BECE9-015F-4ACA-9A97-C1716692DBDA}" presName="compNode" presStyleCnt="0"/>
      <dgm:spPr/>
    </dgm:pt>
    <dgm:pt modelId="{777F0A28-C59A-4D25-B5BA-F8702E49CBBE}" type="pres">
      <dgm:prSet presAssocID="{238BECE9-015F-4ACA-9A97-C1716692DBD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E670E094-DE22-4F31-95EE-7514134FCBB9}" type="pres">
      <dgm:prSet presAssocID="{238BECE9-015F-4ACA-9A97-C1716692DBDA}" presName="spaceRect" presStyleCnt="0"/>
      <dgm:spPr/>
    </dgm:pt>
    <dgm:pt modelId="{C0DD9A54-288B-4E95-B297-B6874A186053}" type="pres">
      <dgm:prSet presAssocID="{238BECE9-015F-4ACA-9A97-C1716692DBDA}" presName="textRect" presStyleLbl="revTx" presStyleIdx="5" presStyleCnt="7">
        <dgm:presLayoutVars>
          <dgm:chMax val="1"/>
          <dgm:chPref val="1"/>
        </dgm:presLayoutVars>
      </dgm:prSet>
      <dgm:spPr/>
    </dgm:pt>
    <dgm:pt modelId="{CC6DA341-CFAC-447B-B736-793CA72B54F3}" type="pres">
      <dgm:prSet presAssocID="{130BFB77-0CB6-4F8B-B114-437D67668430}" presName="sibTrans" presStyleCnt="0"/>
      <dgm:spPr/>
    </dgm:pt>
    <dgm:pt modelId="{4604C287-5BC1-41E7-96B6-68C3927593E7}" type="pres">
      <dgm:prSet presAssocID="{508AF65B-B29B-44B9-9FD6-2176F0E7C989}" presName="compNode" presStyleCnt="0"/>
      <dgm:spPr/>
    </dgm:pt>
    <dgm:pt modelId="{6D4D9E67-4B9B-4962-87E2-1619D3191C48}" type="pres">
      <dgm:prSet presAssocID="{508AF65B-B29B-44B9-9FD6-2176F0E7C98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FC206A8-B028-4EB3-851E-81ACB95649EF}" type="pres">
      <dgm:prSet presAssocID="{508AF65B-B29B-44B9-9FD6-2176F0E7C989}" presName="spaceRect" presStyleCnt="0"/>
      <dgm:spPr/>
    </dgm:pt>
    <dgm:pt modelId="{6322DEB0-F495-4D61-AD1A-C5E453F107BF}" type="pres">
      <dgm:prSet presAssocID="{508AF65B-B29B-44B9-9FD6-2176F0E7C989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C0D4D01-62F2-4551-AFB9-6BF6AAE4B043}" type="presOf" srcId="{FE47E1C1-7BAA-4870-A293-AEBA3BF2A242}" destId="{02961939-38DD-45F3-874B-0CCEEF6044C0}" srcOrd="0" destOrd="0" presId="urn:microsoft.com/office/officeart/2018/2/layout/IconLabelList"/>
    <dgm:cxn modelId="{674F4B06-E7D0-4DC6-9BDA-204FE28301E9}" srcId="{7B74159D-B953-4B10-A32B-48DD0BF81835}" destId="{444866F3-6C50-4455-88C4-E4F0267F0BFB}" srcOrd="1" destOrd="0" parTransId="{826C08F8-29A7-4B93-84AD-AA200EC4EB4D}" sibTransId="{1BD691B0-1E39-4C6A-83D9-CAA9E72A3425}"/>
    <dgm:cxn modelId="{1A09DE24-77AE-40C6-964F-52C7EC767DFC}" srcId="{7B74159D-B953-4B10-A32B-48DD0BF81835}" destId="{508AF65B-B29B-44B9-9FD6-2176F0E7C989}" srcOrd="6" destOrd="0" parTransId="{8E87DB9E-9FDD-4F21-A2AC-D9C72ACC888D}" sibTransId="{5720997A-86E8-45EF-8E5F-B1D4FCA35EE7}"/>
    <dgm:cxn modelId="{67ECEA3C-6F97-4484-BD36-2F86D1772E2F}" type="presOf" srcId="{238BECE9-015F-4ACA-9A97-C1716692DBDA}" destId="{C0DD9A54-288B-4E95-B297-B6874A186053}" srcOrd="0" destOrd="0" presId="urn:microsoft.com/office/officeart/2018/2/layout/IconLabelList"/>
    <dgm:cxn modelId="{A4D4B33F-0C22-4BFA-B4A9-78363ED9494E}" srcId="{7B74159D-B953-4B10-A32B-48DD0BF81835}" destId="{C60405C7-D329-4A41-BC77-E7E33E39BA58}" srcOrd="2" destOrd="0" parTransId="{376B6D78-06D6-4F56-9BC1-0C958DCB7E96}" sibTransId="{377B2A69-9312-45F8-9AFC-F7CC5414289E}"/>
    <dgm:cxn modelId="{CE99B763-19CD-49ED-8676-BC151D328381}" type="presOf" srcId="{508AF65B-B29B-44B9-9FD6-2176F0E7C989}" destId="{6322DEB0-F495-4D61-AD1A-C5E453F107BF}" srcOrd="0" destOrd="0" presId="urn:microsoft.com/office/officeart/2018/2/layout/IconLabelList"/>
    <dgm:cxn modelId="{1043934E-EED1-4A97-B1B1-87D80D2BC841}" type="presOf" srcId="{B5C900C3-4613-4EDA-A628-F08203DCCE17}" destId="{3122AEFE-EE61-4727-9142-A68A6A19539F}" srcOrd="0" destOrd="0" presId="urn:microsoft.com/office/officeart/2018/2/layout/IconLabelList"/>
    <dgm:cxn modelId="{1D2F8F4F-2CFD-455E-8DB2-1FDA8B2F57B2}" type="presOf" srcId="{444866F3-6C50-4455-88C4-E4F0267F0BFB}" destId="{4AA1D430-DC65-4314-957C-1FB056E89B66}" srcOrd="0" destOrd="0" presId="urn:microsoft.com/office/officeart/2018/2/layout/IconLabelList"/>
    <dgm:cxn modelId="{EBFC7180-E369-4A0B-8F18-E49F6E665604}" type="presOf" srcId="{76C7734D-186C-4DAB-A1A6-58CDD80F7E97}" destId="{90A4130D-2E0F-4F34-B0CB-29C4DF3B9BF7}" srcOrd="0" destOrd="0" presId="urn:microsoft.com/office/officeart/2018/2/layout/IconLabelList"/>
    <dgm:cxn modelId="{1B016B93-55D3-4DB8-8FD8-706A59F4C51C}" srcId="{7B74159D-B953-4B10-A32B-48DD0BF81835}" destId="{B5C900C3-4613-4EDA-A628-F08203DCCE17}" srcOrd="3" destOrd="0" parTransId="{DF141435-BD98-49E7-A141-CDF2C0FBBAC6}" sibTransId="{8B4CF38E-3E55-4C82-9DAC-58E6F028764E}"/>
    <dgm:cxn modelId="{3178FFA4-5BCB-4F4D-83A7-58C1A7B31DA6}" type="presOf" srcId="{C60405C7-D329-4A41-BC77-E7E33E39BA58}" destId="{62B8F5B2-9F0C-4646-9EF0-06255CB934D1}" srcOrd="0" destOrd="0" presId="urn:microsoft.com/office/officeart/2018/2/layout/IconLabelList"/>
    <dgm:cxn modelId="{203D40A9-CDDC-40A4-891A-A1B9D9F0FA37}" srcId="{7B74159D-B953-4B10-A32B-48DD0BF81835}" destId="{FE47E1C1-7BAA-4870-A293-AEBA3BF2A242}" srcOrd="4" destOrd="0" parTransId="{C2FD2A09-35E9-4676-AB35-CC46B5AB55A9}" sibTransId="{72D7F2FF-36DC-46C0-95C2-5A63A375DC83}"/>
    <dgm:cxn modelId="{FF7C49B1-FF92-4487-B6CB-D13150F2045C}" srcId="{7B74159D-B953-4B10-A32B-48DD0BF81835}" destId="{238BECE9-015F-4ACA-9A97-C1716692DBDA}" srcOrd="5" destOrd="0" parTransId="{F99C6608-B7A9-42FA-82B7-D1A33B37C956}" sibTransId="{130BFB77-0CB6-4F8B-B114-437D67668430}"/>
    <dgm:cxn modelId="{B4CD3AC3-7774-4B9D-9BD2-04D43E7A7C7C}" srcId="{7B74159D-B953-4B10-A32B-48DD0BF81835}" destId="{76C7734D-186C-4DAB-A1A6-58CDD80F7E97}" srcOrd="0" destOrd="0" parTransId="{853AA6FE-EA18-4580-A5F3-2BD9CCCD8A5C}" sibTransId="{68C6B737-05C3-4234-9480-CE71E3EBEDEC}"/>
    <dgm:cxn modelId="{BA917CE3-8372-467F-A346-670C8A3E3995}" type="presOf" srcId="{7B74159D-B953-4B10-A32B-48DD0BF81835}" destId="{6F6EB870-30D1-484B-885A-EA4FC4E40099}" srcOrd="0" destOrd="0" presId="urn:microsoft.com/office/officeart/2018/2/layout/IconLabelList"/>
    <dgm:cxn modelId="{76D84BC3-6A5E-4FDC-91E0-F18848A61501}" type="presParOf" srcId="{6F6EB870-30D1-484B-885A-EA4FC4E40099}" destId="{CCC060E2-EA9F-4F05-B3CB-DCB5ECBB381A}" srcOrd="0" destOrd="0" presId="urn:microsoft.com/office/officeart/2018/2/layout/IconLabelList"/>
    <dgm:cxn modelId="{EFAE14DE-746B-46E7-915B-97F04C97C25C}" type="presParOf" srcId="{CCC060E2-EA9F-4F05-B3CB-DCB5ECBB381A}" destId="{76C90F44-D99D-46CD-A759-5D452789580A}" srcOrd="0" destOrd="0" presId="urn:microsoft.com/office/officeart/2018/2/layout/IconLabelList"/>
    <dgm:cxn modelId="{AB3CF20C-7E27-4FF5-8B5D-2F8024551A1B}" type="presParOf" srcId="{CCC060E2-EA9F-4F05-B3CB-DCB5ECBB381A}" destId="{DD6498DB-EFE9-4F8F-B13E-50DF652AE37A}" srcOrd="1" destOrd="0" presId="urn:microsoft.com/office/officeart/2018/2/layout/IconLabelList"/>
    <dgm:cxn modelId="{548C7EA3-C09C-494A-ADA1-EE35813A9FA3}" type="presParOf" srcId="{CCC060E2-EA9F-4F05-B3CB-DCB5ECBB381A}" destId="{90A4130D-2E0F-4F34-B0CB-29C4DF3B9BF7}" srcOrd="2" destOrd="0" presId="urn:microsoft.com/office/officeart/2018/2/layout/IconLabelList"/>
    <dgm:cxn modelId="{5224318B-BF5E-4B07-A59E-F1BD5EA726A9}" type="presParOf" srcId="{6F6EB870-30D1-484B-885A-EA4FC4E40099}" destId="{95FB1168-2446-49B1-92BC-F19D6F237472}" srcOrd="1" destOrd="0" presId="urn:microsoft.com/office/officeart/2018/2/layout/IconLabelList"/>
    <dgm:cxn modelId="{A23EC2BF-E86B-4BBF-8705-388845B3F165}" type="presParOf" srcId="{6F6EB870-30D1-484B-885A-EA4FC4E40099}" destId="{5EB68878-93FD-484B-B198-3D0760A316BD}" srcOrd="2" destOrd="0" presId="urn:microsoft.com/office/officeart/2018/2/layout/IconLabelList"/>
    <dgm:cxn modelId="{D7FF1CEA-1627-4619-88AB-76940B1DD869}" type="presParOf" srcId="{5EB68878-93FD-484B-B198-3D0760A316BD}" destId="{BE1E8B66-4796-4A89-B336-6B8EC99AC08C}" srcOrd="0" destOrd="0" presId="urn:microsoft.com/office/officeart/2018/2/layout/IconLabelList"/>
    <dgm:cxn modelId="{AA6D83E9-C2ED-4C75-92E0-94E6E0C1F8D0}" type="presParOf" srcId="{5EB68878-93FD-484B-B198-3D0760A316BD}" destId="{203577E1-74B1-4DB7-BD7D-580B272E1A3C}" srcOrd="1" destOrd="0" presId="urn:microsoft.com/office/officeart/2018/2/layout/IconLabelList"/>
    <dgm:cxn modelId="{AF4F4108-41D0-45AC-8103-8B4C68F1DDC3}" type="presParOf" srcId="{5EB68878-93FD-484B-B198-3D0760A316BD}" destId="{4AA1D430-DC65-4314-957C-1FB056E89B66}" srcOrd="2" destOrd="0" presId="urn:microsoft.com/office/officeart/2018/2/layout/IconLabelList"/>
    <dgm:cxn modelId="{81AAC5A1-947D-4519-9A88-AE753AA4FCE3}" type="presParOf" srcId="{6F6EB870-30D1-484B-885A-EA4FC4E40099}" destId="{FCC13346-E13E-425E-B4B8-9F86F45801D3}" srcOrd="3" destOrd="0" presId="urn:microsoft.com/office/officeart/2018/2/layout/IconLabelList"/>
    <dgm:cxn modelId="{C40A6B9A-2E29-4D6A-982A-49B7FE5CA6D8}" type="presParOf" srcId="{6F6EB870-30D1-484B-885A-EA4FC4E40099}" destId="{71D4EAF6-8BFB-40C9-8085-2B3A281516E3}" srcOrd="4" destOrd="0" presId="urn:microsoft.com/office/officeart/2018/2/layout/IconLabelList"/>
    <dgm:cxn modelId="{BC1DC29C-6103-487F-A424-785195679B72}" type="presParOf" srcId="{71D4EAF6-8BFB-40C9-8085-2B3A281516E3}" destId="{E070FD4E-B560-4CBB-9115-A80D4E922EB5}" srcOrd="0" destOrd="0" presId="urn:microsoft.com/office/officeart/2018/2/layout/IconLabelList"/>
    <dgm:cxn modelId="{D3506D28-3951-4EAA-929B-63405D2277A4}" type="presParOf" srcId="{71D4EAF6-8BFB-40C9-8085-2B3A281516E3}" destId="{33114249-EFD4-42A3-B9F9-2DDBC317CB62}" srcOrd="1" destOrd="0" presId="urn:microsoft.com/office/officeart/2018/2/layout/IconLabelList"/>
    <dgm:cxn modelId="{DB12BB8C-1799-4960-8BEA-80CBCCF938B8}" type="presParOf" srcId="{71D4EAF6-8BFB-40C9-8085-2B3A281516E3}" destId="{62B8F5B2-9F0C-4646-9EF0-06255CB934D1}" srcOrd="2" destOrd="0" presId="urn:microsoft.com/office/officeart/2018/2/layout/IconLabelList"/>
    <dgm:cxn modelId="{5E345D57-5C65-406F-82EB-76A73ACC9739}" type="presParOf" srcId="{6F6EB870-30D1-484B-885A-EA4FC4E40099}" destId="{B1E36DF9-1EDF-4826-A794-4A2FE0CCEECE}" srcOrd="5" destOrd="0" presId="urn:microsoft.com/office/officeart/2018/2/layout/IconLabelList"/>
    <dgm:cxn modelId="{0F50DECF-1C40-468C-9338-BD00B1E07106}" type="presParOf" srcId="{6F6EB870-30D1-484B-885A-EA4FC4E40099}" destId="{BE809FEE-E857-45B3-B886-DFF51166D3E5}" srcOrd="6" destOrd="0" presId="urn:microsoft.com/office/officeart/2018/2/layout/IconLabelList"/>
    <dgm:cxn modelId="{6D5AC318-9CE0-44AF-B238-C1715B56BF4C}" type="presParOf" srcId="{BE809FEE-E857-45B3-B886-DFF51166D3E5}" destId="{8F5579F4-3D48-4582-9335-7BD333EE6687}" srcOrd="0" destOrd="0" presId="urn:microsoft.com/office/officeart/2018/2/layout/IconLabelList"/>
    <dgm:cxn modelId="{995022B2-85FA-42B6-AD35-FE938846D8EB}" type="presParOf" srcId="{BE809FEE-E857-45B3-B886-DFF51166D3E5}" destId="{D4CB2504-D118-4E65-8E5E-F0AA748B6E04}" srcOrd="1" destOrd="0" presId="urn:microsoft.com/office/officeart/2018/2/layout/IconLabelList"/>
    <dgm:cxn modelId="{C785F2E2-FB18-4F33-AEE3-83C7D224941E}" type="presParOf" srcId="{BE809FEE-E857-45B3-B886-DFF51166D3E5}" destId="{3122AEFE-EE61-4727-9142-A68A6A19539F}" srcOrd="2" destOrd="0" presId="urn:microsoft.com/office/officeart/2018/2/layout/IconLabelList"/>
    <dgm:cxn modelId="{314487F6-190A-46AC-A2D8-3F25FCBF9ECF}" type="presParOf" srcId="{6F6EB870-30D1-484B-885A-EA4FC4E40099}" destId="{10558E31-7457-4563-95E4-344CF5B1B98F}" srcOrd="7" destOrd="0" presId="urn:microsoft.com/office/officeart/2018/2/layout/IconLabelList"/>
    <dgm:cxn modelId="{FB391710-31D8-4A74-BA95-6C5BE8EBD268}" type="presParOf" srcId="{6F6EB870-30D1-484B-885A-EA4FC4E40099}" destId="{C8FB3CE8-C14B-4F28-A352-CFE6FD2150E8}" srcOrd="8" destOrd="0" presId="urn:microsoft.com/office/officeart/2018/2/layout/IconLabelList"/>
    <dgm:cxn modelId="{6184494C-59DB-4931-A2A4-0B9631692BFE}" type="presParOf" srcId="{C8FB3CE8-C14B-4F28-A352-CFE6FD2150E8}" destId="{EB6E7BC1-4975-4449-A435-F7EE40C0E334}" srcOrd="0" destOrd="0" presId="urn:microsoft.com/office/officeart/2018/2/layout/IconLabelList"/>
    <dgm:cxn modelId="{A81AE1B5-9109-475F-8571-3495A4165FC5}" type="presParOf" srcId="{C8FB3CE8-C14B-4F28-A352-CFE6FD2150E8}" destId="{53B635CF-7B60-48B5-B1F4-642CBEE44563}" srcOrd="1" destOrd="0" presId="urn:microsoft.com/office/officeart/2018/2/layout/IconLabelList"/>
    <dgm:cxn modelId="{DF84AD72-9750-473E-9474-F736F8B756D5}" type="presParOf" srcId="{C8FB3CE8-C14B-4F28-A352-CFE6FD2150E8}" destId="{02961939-38DD-45F3-874B-0CCEEF6044C0}" srcOrd="2" destOrd="0" presId="urn:microsoft.com/office/officeart/2018/2/layout/IconLabelList"/>
    <dgm:cxn modelId="{156E044E-6E4D-475E-9D94-7F810164D952}" type="presParOf" srcId="{6F6EB870-30D1-484B-885A-EA4FC4E40099}" destId="{34426439-0AA8-4D2E-91ED-F7DCD45D1556}" srcOrd="9" destOrd="0" presId="urn:microsoft.com/office/officeart/2018/2/layout/IconLabelList"/>
    <dgm:cxn modelId="{431C6790-BBD7-46EF-8922-54168BCDE200}" type="presParOf" srcId="{6F6EB870-30D1-484B-885A-EA4FC4E40099}" destId="{A6D03943-5DA6-4F58-80FB-4D97C3DB6839}" srcOrd="10" destOrd="0" presId="urn:microsoft.com/office/officeart/2018/2/layout/IconLabelList"/>
    <dgm:cxn modelId="{41269E61-00B0-4D52-AA0B-6486C5079C4E}" type="presParOf" srcId="{A6D03943-5DA6-4F58-80FB-4D97C3DB6839}" destId="{777F0A28-C59A-4D25-B5BA-F8702E49CBBE}" srcOrd="0" destOrd="0" presId="urn:microsoft.com/office/officeart/2018/2/layout/IconLabelList"/>
    <dgm:cxn modelId="{5F0F605B-3FDB-4EF0-B5D4-11E1276B6A22}" type="presParOf" srcId="{A6D03943-5DA6-4F58-80FB-4D97C3DB6839}" destId="{E670E094-DE22-4F31-95EE-7514134FCBB9}" srcOrd="1" destOrd="0" presId="urn:microsoft.com/office/officeart/2018/2/layout/IconLabelList"/>
    <dgm:cxn modelId="{F9287698-BAA3-4864-B58E-9F81BB87D663}" type="presParOf" srcId="{A6D03943-5DA6-4F58-80FB-4D97C3DB6839}" destId="{C0DD9A54-288B-4E95-B297-B6874A186053}" srcOrd="2" destOrd="0" presId="urn:microsoft.com/office/officeart/2018/2/layout/IconLabelList"/>
    <dgm:cxn modelId="{07A91CF5-D82B-4149-805F-F6634E2E298D}" type="presParOf" srcId="{6F6EB870-30D1-484B-885A-EA4FC4E40099}" destId="{CC6DA341-CFAC-447B-B736-793CA72B54F3}" srcOrd="11" destOrd="0" presId="urn:microsoft.com/office/officeart/2018/2/layout/IconLabelList"/>
    <dgm:cxn modelId="{47593447-D30C-43A8-9327-AD6D73607064}" type="presParOf" srcId="{6F6EB870-30D1-484B-885A-EA4FC4E40099}" destId="{4604C287-5BC1-41E7-96B6-68C3927593E7}" srcOrd="12" destOrd="0" presId="urn:microsoft.com/office/officeart/2018/2/layout/IconLabelList"/>
    <dgm:cxn modelId="{5D97E671-6201-42B2-B8F0-FB5D56B6842E}" type="presParOf" srcId="{4604C287-5BC1-41E7-96B6-68C3927593E7}" destId="{6D4D9E67-4B9B-4962-87E2-1619D3191C48}" srcOrd="0" destOrd="0" presId="urn:microsoft.com/office/officeart/2018/2/layout/IconLabelList"/>
    <dgm:cxn modelId="{E5BC5FFC-35D6-41FC-BD12-3853DD4436EA}" type="presParOf" srcId="{4604C287-5BC1-41E7-96B6-68C3927593E7}" destId="{0FC206A8-B028-4EB3-851E-81ACB95649EF}" srcOrd="1" destOrd="0" presId="urn:microsoft.com/office/officeart/2018/2/layout/IconLabelList"/>
    <dgm:cxn modelId="{93BFBF85-0128-4081-9DED-2ACF63540619}" type="presParOf" srcId="{4604C287-5BC1-41E7-96B6-68C3927593E7}" destId="{6322DEB0-F495-4D61-AD1A-C5E453F107BF}" srcOrd="2" destOrd="0" presId="urn:microsoft.com/office/officeart/2018/2/layout/IconLabelList"/>
  </dgm:cxnLst>
  <dgm:bg>
    <a:solidFill>
      <a:schemeClr val="bg1">
        <a:alpha val="4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9C71F-8A80-4947-98B3-0B25E13ED195}">
      <dsp:nvSpPr>
        <dsp:cNvPr id="0" name=""/>
        <dsp:cNvSpPr/>
      </dsp:nvSpPr>
      <dsp:spPr>
        <a:xfrm>
          <a:off x="0" y="3399"/>
          <a:ext cx="10722932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7EB957-2410-4C69-95AC-07652069D35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79D9C0-C803-4ABC-A61A-5B2CB4557992}">
      <dsp:nvSpPr>
        <dsp:cNvPr id="0" name=""/>
        <dsp:cNvSpPr/>
      </dsp:nvSpPr>
      <dsp:spPr>
        <a:xfrm>
          <a:off x="836323" y="3399"/>
          <a:ext cx="988660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Founded in 2000. 20+ Years of Business expertise.</a:t>
          </a:r>
          <a:endParaRPr lang="en-US" sz="1900" kern="1200"/>
        </a:p>
      </dsp:txBody>
      <dsp:txXfrm>
        <a:off x="836323" y="3399"/>
        <a:ext cx="9886608" cy="724089"/>
      </dsp:txXfrm>
    </dsp:sp>
    <dsp:sp modelId="{7EEC5A5E-23B8-4304-AD2E-6B7898089366}">
      <dsp:nvSpPr>
        <dsp:cNvPr id="0" name=""/>
        <dsp:cNvSpPr/>
      </dsp:nvSpPr>
      <dsp:spPr>
        <a:xfrm>
          <a:off x="0" y="908511"/>
          <a:ext cx="10722932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E2A828-1AB7-4723-959C-8D96ADC0520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34413B-1065-4448-81D3-204B5FA12836}">
      <dsp:nvSpPr>
        <dsp:cNvPr id="0" name=""/>
        <dsp:cNvSpPr/>
      </dsp:nvSpPr>
      <dsp:spPr>
        <a:xfrm>
          <a:off x="836323" y="908511"/>
          <a:ext cx="988660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Oracle Platinum Partner</a:t>
          </a:r>
          <a:endParaRPr lang="en-US" sz="1900" kern="1200" dirty="0"/>
        </a:p>
      </dsp:txBody>
      <dsp:txXfrm>
        <a:off x="836323" y="908511"/>
        <a:ext cx="9886608" cy="724089"/>
      </dsp:txXfrm>
    </dsp:sp>
    <dsp:sp modelId="{0CCC7CA0-7D4C-41C5-B229-BF576C3D870A}">
      <dsp:nvSpPr>
        <dsp:cNvPr id="0" name=""/>
        <dsp:cNvSpPr/>
      </dsp:nvSpPr>
      <dsp:spPr>
        <a:xfrm>
          <a:off x="0" y="1813624"/>
          <a:ext cx="10722932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230D9B-D67F-4DF8-AD5E-EB6BE3E03D3E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060511-3DE7-4EB6-8638-2C1352209D8C}">
      <dsp:nvSpPr>
        <dsp:cNvPr id="0" name=""/>
        <dsp:cNvSpPr/>
      </dsp:nvSpPr>
      <dsp:spPr>
        <a:xfrm>
          <a:off x="836323" y="1813624"/>
          <a:ext cx="988660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Oracle Global Partner of the Year</a:t>
          </a:r>
          <a:endParaRPr lang="en-US" sz="1900" kern="1200" dirty="0"/>
        </a:p>
      </dsp:txBody>
      <dsp:txXfrm>
        <a:off x="836323" y="1813624"/>
        <a:ext cx="9886608" cy="724089"/>
      </dsp:txXfrm>
    </dsp:sp>
    <dsp:sp modelId="{C98B594D-04D0-4838-82D6-945BBE33F834}">
      <dsp:nvSpPr>
        <dsp:cNvPr id="0" name=""/>
        <dsp:cNvSpPr/>
      </dsp:nvSpPr>
      <dsp:spPr>
        <a:xfrm>
          <a:off x="0" y="2718736"/>
          <a:ext cx="10722932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7220DF-EA41-4E69-AE81-51AD3211703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5C68D9-AF59-4706-927E-F396BDA2E6A0}">
      <dsp:nvSpPr>
        <dsp:cNvPr id="0" name=""/>
        <dsp:cNvSpPr/>
      </dsp:nvSpPr>
      <dsp:spPr>
        <a:xfrm>
          <a:off x="836323" y="2718736"/>
          <a:ext cx="988660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7x Oracle Excellence Award</a:t>
          </a:r>
          <a:endParaRPr lang="en-US" sz="1900" kern="1200"/>
        </a:p>
      </dsp:txBody>
      <dsp:txXfrm>
        <a:off x="836323" y="2718736"/>
        <a:ext cx="9886608" cy="724089"/>
      </dsp:txXfrm>
    </dsp:sp>
    <dsp:sp modelId="{66728757-54AE-4252-B946-9779407FE2DB}">
      <dsp:nvSpPr>
        <dsp:cNvPr id="0" name=""/>
        <dsp:cNvSpPr/>
      </dsp:nvSpPr>
      <dsp:spPr>
        <a:xfrm>
          <a:off x="0" y="3623848"/>
          <a:ext cx="10722932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DAF8FA6-C2F4-419D-9637-1B5C2374674E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085CC4-68F6-4FA9-AC43-A1B2B1EA029E}">
      <dsp:nvSpPr>
        <dsp:cNvPr id="0" name=""/>
        <dsp:cNvSpPr/>
      </dsp:nvSpPr>
      <dsp:spPr>
        <a:xfrm>
          <a:off x="836323" y="3623848"/>
          <a:ext cx="9886608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Recognized as the Representative Vendor in Oracle Cloud Infrastructure by Gartner 2021</a:t>
          </a:r>
          <a:endParaRPr lang="en-US" sz="1900" kern="1200"/>
        </a:p>
      </dsp:txBody>
      <dsp:txXfrm>
        <a:off x="836323" y="3623848"/>
        <a:ext cx="9886608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56851-6B82-430F-B274-06FBB622868B}">
      <dsp:nvSpPr>
        <dsp:cNvPr id="0" name=""/>
        <dsp:cNvSpPr/>
      </dsp:nvSpPr>
      <dsp:spPr>
        <a:xfrm>
          <a:off x="144424" y="90130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144973-B6AC-4495-9039-E1361248FBA4}">
      <dsp:nvSpPr>
        <dsp:cNvPr id="0" name=""/>
        <dsp:cNvSpPr/>
      </dsp:nvSpPr>
      <dsp:spPr>
        <a:xfrm>
          <a:off x="334369" y="1091248"/>
          <a:ext cx="524611" cy="524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706B5D-494C-4B5B-BB73-097E5DB16985}">
      <dsp:nvSpPr>
        <dsp:cNvPr id="0" name=""/>
        <dsp:cNvSpPr/>
      </dsp:nvSpPr>
      <dsp:spPr>
        <a:xfrm>
          <a:off x="1242748" y="90130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Cloud Migration – Plan, Migrate and Optimize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242748" y="901302"/>
        <a:ext cx="2132041" cy="904502"/>
      </dsp:txXfrm>
    </dsp:sp>
    <dsp:sp modelId="{6D94BDE0-60DC-4CE7-B8F7-5CD0715CC75B}">
      <dsp:nvSpPr>
        <dsp:cNvPr id="0" name=""/>
        <dsp:cNvSpPr/>
      </dsp:nvSpPr>
      <dsp:spPr>
        <a:xfrm>
          <a:off x="3746282" y="90130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552AD1-9318-40B7-BB1C-1A20B9ABE9E2}">
      <dsp:nvSpPr>
        <dsp:cNvPr id="0" name=""/>
        <dsp:cNvSpPr/>
      </dsp:nvSpPr>
      <dsp:spPr>
        <a:xfrm>
          <a:off x="3936228" y="1091248"/>
          <a:ext cx="524611" cy="524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133E7C-9F1F-4263-A091-C3D717A6F78B}">
      <dsp:nvSpPr>
        <dsp:cNvPr id="0" name=""/>
        <dsp:cNvSpPr/>
      </dsp:nvSpPr>
      <dsp:spPr>
        <a:xfrm>
          <a:off x="4844607" y="90130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Cloud Administration and Management</a:t>
          </a:r>
          <a:endParaRPr lang="en-US" sz="1900" kern="1200">
            <a:solidFill>
              <a:schemeClr val="bg1"/>
            </a:solidFill>
          </a:endParaRPr>
        </a:p>
      </dsp:txBody>
      <dsp:txXfrm>
        <a:off x="4844607" y="901302"/>
        <a:ext cx="2132041" cy="904502"/>
      </dsp:txXfrm>
    </dsp:sp>
    <dsp:sp modelId="{875D8744-4BBF-4FDC-AFB1-A5480632C971}">
      <dsp:nvSpPr>
        <dsp:cNvPr id="0" name=""/>
        <dsp:cNvSpPr/>
      </dsp:nvSpPr>
      <dsp:spPr>
        <a:xfrm>
          <a:off x="7348141" y="90130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BC4D0F-FFF1-4D42-8D0C-FE8277DADFE1}">
      <dsp:nvSpPr>
        <dsp:cNvPr id="0" name=""/>
        <dsp:cNvSpPr/>
      </dsp:nvSpPr>
      <dsp:spPr>
        <a:xfrm>
          <a:off x="7538086" y="1091248"/>
          <a:ext cx="524611" cy="524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D91467-FD01-4FFD-B3BB-A91D305DC934}">
      <dsp:nvSpPr>
        <dsp:cNvPr id="0" name=""/>
        <dsp:cNvSpPr/>
      </dsp:nvSpPr>
      <dsp:spPr>
        <a:xfrm>
          <a:off x="8446466" y="90130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Cloud and Data Security Solutions</a:t>
          </a:r>
          <a:endParaRPr lang="en-US" sz="1900" kern="1200">
            <a:solidFill>
              <a:schemeClr val="bg1"/>
            </a:solidFill>
          </a:endParaRPr>
        </a:p>
      </dsp:txBody>
      <dsp:txXfrm>
        <a:off x="8446466" y="901302"/>
        <a:ext cx="2132041" cy="904502"/>
      </dsp:txXfrm>
    </dsp:sp>
    <dsp:sp modelId="{3E9BB711-37EE-42BA-96B6-7AB20B2F6E8E}">
      <dsp:nvSpPr>
        <dsp:cNvPr id="0" name=""/>
        <dsp:cNvSpPr/>
      </dsp:nvSpPr>
      <dsp:spPr>
        <a:xfrm>
          <a:off x="144424" y="254553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6084CB-5C4D-4502-8843-FCB1B0EC5297}">
      <dsp:nvSpPr>
        <dsp:cNvPr id="0" name=""/>
        <dsp:cNvSpPr/>
      </dsp:nvSpPr>
      <dsp:spPr>
        <a:xfrm>
          <a:off x="334369" y="2735478"/>
          <a:ext cx="524611" cy="524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08F9FB-5D7B-4C6A-9C2D-499D6AA130E5}">
      <dsp:nvSpPr>
        <dsp:cNvPr id="0" name=""/>
        <dsp:cNvSpPr/>
      </dsp:nvSpPr>
      <dsp:spPr>
        <a:xfrm>
          <a:off x="1242748" y="254553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Database Management</a:t>
          </a:r>
          <a:endParaRPr lang="en-US" sz="1900" kern="1200">
            <a:solidFill>
              <a:schemeClr val="bg1"/>
            </a:solidFill>
          </a:endParaRPr>
        </a:p>
      </dsp:txBody>
      <dsp:txXfrm>
        <a:off x="1242748" y="2545532"/>
        <a:ext cx="2132041" cy="904502"/>
      </dsp:txXfrm>
    </dsp:sp>
    <dsp:sp modelId="{D42D29F7-775D-40D5-AA95-F71EBB220DBC}">
      <dsp:nvSpPr>
        <dsp:cNvPr id="0" name=""/>
        <dsp:cNvSpPr/>
      </dsp:nvSpPr>
      <dsp:spPr>
        <a:xfrm>
          <a:off x="3746282" y="254553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80B322-441C-46D9-BB78-FCAAA2E03EC8}">
      <dsp:nvSpPr>
        <dsp:cNvPr id="0" name=""/>
        <dsp:cNvSpPr/>
      </dsp:nvSpPr>
      <dsp:spPr>
        <a:xfrm>
          <a:off x="3936228" y="2735478"/>
          <a:ext cx="524611" cy="524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D01518-BA88-4417-8176-2122EDF3B88C}">
      <dsp:nvSpPr>
        <dsp:cNvPr id="0" name=""/>
        <dsp:cNvSpPr/>
      </dsp:nvSpPr>
      <dsp:spPr>
        <a:xfrm>
          <a:off x="4844607" y="254553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On-Premise Systems</a:t>
          </a:r>
          <a:endParaRPr lang="en-US" sz="1900" kern="1200">
            <a:solidFill>
              <a:schemeClr val="bg1"/>
            </a:solidFill>
          </a:endParaRPr>
        </a:p>
      </dsp:txBody>
      <dsp:txXfrm>
        <a:off x="4844607" y="2545532"/>
        <a:ext cx="2132041" cy="904502"/>
      </dsp:txXfrm>
    </dsp:sp>
    <dsp:sp modelId="{A1161BB7-530D-4486-8B63-FB1EC36D4878}">
      <dsp:nvSpPr>
        <dsp:cNvPr id="0" name=""/>
        <dsp:cNvSpPr/>
      </dsp:nvSpPr>
      <dsp:spPr>
        <a:xfrm>
          <a:off x="7348141" y="2545532"/>
          <a:ext cx="904502" cy="90450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2AA83C-DEC7-418A-9CF6-9B8EE971180C}">
      <dsp:nvSpPr>
        <dsp:cNvPr id="0" name=""/>
        <dsp:cNvSpPr/>
      </dsp:nvSpPr>
      <dsp:spPr>
        <a:xfrm>
          <a:off x="7538086" y="2735478"/>
          <a:ext cx="524611" cy="524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4B410E-FCDE-4EDA-BA11-FD5CC07BFA3B}">
      <dsp:nvSpPr>
        <dsp:cNvPr id="0" name=""/>
        <dsp:cNvSpPr/>
      </dsp:nvSpPr>
      <dsp:spPr>
        <a:xfrm>
          <a:off x="8446466" y="2545532"/>
          <a:ext cx="2132041" cy="904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Service Desk and Assistance</a:t>
          </a:r>
          <a:endParaRPr lang="en-US" sz="1900" kern="1200">
            <a:solidFill>
              <a:schemeClr val="bg1"/>
            </a:solidFill>
          </a:endParaRPr>
        </a:p>
      </dsp:txBody>
      <dsp:txXfrm>
        <a:off x="8446466" y="2545532"/>
        <a:ext cx="2132041" cy="904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08F61-92E5-46F7-8752-3D8E44511FED}">
      <dsp:nvSpPr>
        <dsp:cNvPr id="0" name=""/>
        <dsp:cNvSpPr/>
      </dsp:nvSpPr>
      <dsp:spPr>
        <a:xfrm>
          <a:off x="699466" y="555668"/>
          <a:ext cx="1921500" cy="192150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CB984F-32D6-4827-9064-68DA369A5B90}">
      <dsp:nvSpPr>
        <dsp:cNvPr id="0" name=""/>
        <dsp:cNvSpPr/>
      </dsp:nvSpPr>
      <dsp:spPr>
        <a:xfrm>
          <a:off x="1108966" y="965168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D24E26-9031-46BB-9ABA-69C379F8D8F3}">
      <dsp:nvSpPr>
        <dsp:cNvPr id="0" name=""/>
        <dsp:cNvSpPr/>
      </dsp:nvSpPr>
      <dsp:spPr>
        <a:xfrm>
          <a:off x="85216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b="0" kern="1200">
              <a:solidFill>
                <a:schemeClr val="bg2"/>
              </a:solidFill>
            </a:rPr>
            <a:t>Development</a:t>
          </a:r>
          <a:endParaRPr lang="en-US" sz="2300" b="0" kern="1200">
            <a:solidFill>
              <a:schemeClr val="bg2"/>
            </a:solidFill>
          </a:endParaRPr>
        </a:p>
      </dsp:txBody>
      <dsp:txXfrm>
        <a:off x="85216" y="3075669"/>
        <a:ext cx="3150000" cy="720000"/>
      </dsp:txXfrm>
    </dsp:sp>
    <dsp:sp modelId="{B004C899-99BF-46BC-B678-DF7CA57CC1CA}">
      <dsp:nvSpPr>
        <dsp:cNvPr id="0" name=""/>
        <dsp:cNvSpPr/>
      </dsp:nvSpPr>
      <dsp:spPr>
        <a:xfrm>
          <a:off x="4400716" y="555668"/>
          <a:ext cx="1921500" cy="192150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62167B-EAF6-4398-B159-3E52BCB6F5DC}">
      <dsp:nvSpPr>
        <dsp:cNvPr id="0" name=""/>
        <dsp:cNvSpPr/>
      </dsp:nvSpPr>
      <dsp:spPr>
        <a:xfrm>
          <a:off x="4810216" y="965168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6C0E6C-B1EF-4AD4-9277-12CF91D1B382}">
      <dsp:nvSpPr>
        <dsp:cNvPr id="0" name=""/>
        <dsp:cNvSpPr/>
      </dsp:nvSpPr>
      <dsp:spPr>
        <a:xfrm>
          <a:off x="3786466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b="0" kern="1200">
              <a:solidFill>
                <a:schemeClr val="bg2"/>
              </a:solidFill>
            </a:rPr>
            <a:t>Upgrade</a:t>
          </a:r>
          <a:endParaRPr lang="en-US" sz="2300" b="0" kern="1200">
            <a:solidFill>
              <a:schemeClr val="bg2"/>
            </a:solidFill>
          </a:endParaRPr>
        </a:p>
      </dsp:txBody>
      <dsp:txXfrm>
        <a:off x="3786466" y="3075669"/>
        <a:ext cx="3150000" cy="720000"/>
      </dsp:txXfrm>
    </dsp:sp>
    <dsp:sp modelId="{A848C852-5BA1-4EFF-AE29-1DA22156BE9E}">
      <dsp:nvSpPr>
        <dsp:cNvPr id="0" name=""/>
        <dsp:cNvSpPr/>
      </dsp:nvSpPr>
      <dsp:spPr>
        <a:xfrm>
          <a:off x="8101966" y="555668"/>
          <a:ext cx="1921500" cy="192150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7C6405-E459-40E6-A686-092DFC3B7CD5}">
      <dsp:nvSpPr>
        <dsp:cNvPr id="0" name=""/>
        <dsp:cNvSpPr/>
      </dsp:nvSpPr>
      <dsp:spPr>
        <a:xfrm>
          <a:off x="8511466" y="965168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F5EB4E-6C7F-49D5-BD56-EB9800AF378A}">
      <dsp:nvSpPr>
        <dsp:cNvPr id="0" name=""/>
        <dsp:cNvSpPr/>
      </dsp:nvSpPr>
      <dsp:spPr>
        <a:xfrm>
          <a:off x="7487716" y="3075669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b="0" kern="1200">
              <a:solidFill>
                <a:schemeClr val="bg2"/>
              </a:solidFill>
            </a:rPr>
            <a:t>Support and Maintenance</a:t>
          </a:r>
          <a:endParaRPr lang="en-US" sz="2300" b="0" kern="1200">
            <a:solidFill>
              <a:schemeClr val="bg2"/>
            </a:solidFill>
          </a:endParaRPr>
        </a:p>
      </dsp:txBody>
      <dsp:txXfrm>
        <a:off x="7487716" y="3075669"/>
        <a:ext cx="315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B64FE-CDFC-499B-B270-19B0F41FC2DF}">
      <dsp:nvSpPr>
        <dsp:cNvPr id="0" name=""/>
        <dsp:cNvSpPr/>
      </dsp:nvSpPr>
      <dsp:spPr>
        <a:xfrm>
          <a:off x="359336" y="216429"/>
          <a:ext cx="955920" cy="95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33C08-7B29-479D-8B81-EBC15B3F74B8}">
      <dsp:nvSpPr>
        <dsp:cNvPr id="0" name=""/>
        <dsp:cNvSpPr/>
      </dsp:nvSpPr>
      <dsp:spPr>
        <a:xfrm>
          <a:off x="560079" y="417172"/>
          <a:ext cx="554433" cy="554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037F9-D77B-4CFD-92D6-ADA10BC65AB4}">
      <dsp:nvSpPr>
        <dsp:cNvPr id="0" name=""/>
        <dsp:cNvSpPr/>
      </dsp:nvSpPr>
      <dsp:spPr>
        <a:xfrm>
          <a:off x="1520096" y="216429"/>
          <a:ext cx="2253240" cy="95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One Team for Delivery and Presales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1520096" y="216429"/>
        <a:ext cx="2253240" cy="955920"/>
      </dsp:txXfrm>
    </dsp:sp>
    <dsp:sp modelId="{34B980DA-12CD-45E9-9DC5-59A7BB9FA496}">
      <dsp:nvSpPr>
        <dsp:cNvPr id="0" name=""/>
        <dsp:cNvSpPr/>
      </dsp:nvSpPr>
      <dsp:spPr>
        <a:xfrm>
          <a:off x="4165946" y="216429"/>
          <a:ext cx="955920" cy="95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4D846-DFD7-4304-A98A-63744EE798B3}">
      <dsp:nvSpPr>
        <dsp:cNvPr id="0" name=""/>
        <dsp:cNvSpPr/>
      </dsp:nvSpPr>
      <dsp:spPr>
        <a:xfrm>
          <a:off x="4366689" y="417172"/>
          <a:ext cx="554433" cy="5544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B5E52-329B-4418-94E7-19E3F22C16F8}">
      <dsp:nvSpPr>
        <dsp:cNvPr id="0" name=""/>
        <dsp:cNvSpPr/>
      </dsp:nvSpPr>
      <dsp:spPr>
        <a:xfrm>
          <a:off x="5326706" y="216429"/>
          <a:ext cx="2253240" cy="95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Build Accelerators and Automations</a:t>
          </a:r>
          <a:endParaRPr lang="en-US" sz="1900" kern="1200">
            <a:solidFill>
              <a:schemeClr val="bg1"/>
            </a:solidFill>
          </a:endParaRPr>
        </a:p>
      </dsp:txBody>
      <dsp:txXfrm>
        <a:off x="5326706" y="216429"/>
        <a:ext cx="2253240" cy="955920"/>
      </dsp:txXfrm>
    </dsp:sp>
    <dsp:sp modelId="{1F7438A9-109A-4E98-8054-F61142003366}">
      <dsp:nvSpPr>
        <dsp:cNvPr id="0" name=""/>
        <dsp:cNvSpPr/>
      </dsp:nvSpPr>
      <dsp:spPr>
        <a:xfrm>
          <a:off x="7972556" y="216429"/>
          <a:ext cx="955920" cy="95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A52AD-4BC2-4D7E-80EE-FC2CCE4C4A4F}">
      <dsp:nvSpPr>
        <dsp:cNvPr id="0" name=""/>
        <dsp:cNvSpPr/>
      </dsp:nvSpPr>
      <dsp:spPr>
        <a:xfrm>
          <a:off x="8173299" y="417172"/>
          <a:ext cx="554433" cy="554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003AB-3F6E-4D55-9C55-CFECB8BF56D4}">
      <dsp:nvSpPr>
        <dsp:cNvPr id="0" name=""/>
        <dsp:cNvSpPr/>
      </dsp:nvSpPr>
      <dsp:spPr>
        <a:xfrm>
          <a:off x="9046544" y="261950"/>
          <a:ext cx="3145455" cy="95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Expand into new cloud infrastructures – Microsoft, Okta, </a:t>
          </a:r>
          <a:r>
            <a:rPr lang="en-GB" sz="1900" kern="1200" dirty="0" err="1">
              <a:solidFill>
                <a:schemeClr val="bg1"/>
              </a:solidFill>
            </a:rPr>
            <a:t>Mulesoft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46544" y="261950"/>
        <a:ext cx="3145455" cy="955920"/>
      </dsp:txXfrm>
    </dsp:sp>
    <dsp:sp modelId="{23B5D905-35F9-4615-B28D-F486FAEA616F}">
      <dsp:nvSpPr>
        <dsp:cNvPr id="0" name=""/>
        <dsp:cNvSpPr/>
      </dsp:nvSpPr>
      <dsp:spPr>
        <a:xfrm>
          <a:off x="359336" y="1652588"/>
          <a:ext cx="955920" cy="95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59504-CC06-4B6C-89A8-A2701BCD8531}">
      <dsp:nvSpPr>
        <dsp:cNvPr id="0" name=""/>
        <dsp:cNvSpPr/>
      </dsp:nvSpPr>
      <dsp:spPr>
        <a:xfrm>
          <a:off x="560079" y="1853331"/>
          <a:ext cx="554433" cy="5544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EEFC1-3BE0-469E-BB70-07B7BD03E303}">
      <dsp:nvSpPr>
        <dsp:cNvPr id="0" name=""/>
        <dsp:cNvSpPr/>
      </dsp:nvSpPr>
      <dsp:spPr>
        <a:xfrm>
          <a:off x="1520096" y="1652588"/>
          <a:ext cx="2253240" cy="95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1"/>
              </a:solidFill>
            </a:rPr>
            <a:t>Geo expansion</a:t>
          </a:r>
          <a:endParaRPr lang="en-US" sz="1900" kern="1200">
            <a:solidFill>
              <a:schemeClr val="bg1"/>
            </a:solidFill>
          </a:endParaRPr>
        </a:p>
      </dsp:txBody>
      <dsp:txXfrm>
        <a:off x="1520096" y="1652588"/>
        <a:ext cx="2253240" cy="955920"/>
      </dsp:txXfrm>
    </dsp:sp>
    <dsp:sp modelId="{34B3056B-8416-4421-ACAC-F4313BB8107E}">
      <dsp:nvSpPr>
        <dsp:cNvPr id="0" name=""/>
        <dsp:cNvSpPr/>
      </dsp:nvSpPr>
      <dsp:spPr>
        <a:xfrm>
          <a:off x="4165946" y="1652588"/>
          <a:ext cx="955920" cy="9559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BD956-58DA-46CC-A84A-B9735971E234}">
      <dsp:nvSpPr>
        <dsp:cNvPr id="0" name=""/>
        <dsp:cNvSpPr/>
      </dsp:nvSpPr>
      <dsp:spPr>
        <a:xfrm>
          <a:off x="4366689" y="1853331"/>
          <a:ext cx="554433" cy="5544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3CB0A-0018-4092-9C7C-DB9FBC88A28A}">
      <dsp:nvSpPr>
        <dsp:cNvPr id="0" name=""/>
        <dsp:cNvSpPr/>
      </dsp:nvSpPr>
      <dsp:spPr>
        <a:xfrm>
          <a:off x="5326706" y="1652588"/>
          <a:ext cx="2253240" cy="95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1"/>
              </a:solidFill>
            </a:rPr>
            <a:t>Build 2</a:t>
          </a:r>
          <a:r>
            <a:rPr lang="en-GB" sz="1900" kern="1200" baseline="30000" dirty="0">
              <a:solidFill>
                <a:schemeClr val="bg1"/>
              </a:solidFill>
            </a:rPr>
            <a:t>nd</a:t>
          </a:r>
          <a:r>
            <a:rPr lang="en-GB" sz="1900" kern="1200" dirty="0">
              <a:solidFill>
                <a:schemeClr val="bg1"/>
              </a:solidFill>
            </a:rPr>
            <a:t> line of leadership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5326706" y="1652588"/>
        <a:ext cx="2253240" cy="955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02FC3-1B30-4FAB-B63D-D11C8A01CF28}">
      <dsp:nvSpPr>
        <dsp:cNvPr id="0" name=""/>
        <dsp:cNvSpPr/>
      </dsp:nvSpPr>
      <dsp:spPr>
        <a:xfrm>
          <a:off x="0" y="489042"/>
          <a:ext cx="4952999" cy="9028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98712-B963-44C1-8CD0-1DFE1BB3F23E}">
      <dsp:nvSpPr>
        <dsp:cNvPr id="0" name=""/>
        <dsp:cNvSpPr/>
      </dsp:nvSpPr>
      <dsp:spPr>
        <a:xfrm>
          <a:off x="273111" y="692183"/>
          <a:ext cx="496566" cy="4965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F7494-7FD5-4685-B57C-3A7CA3194C41}">
      <dsp:nvSpPr>
        <dsp:cNvPr id="0" name=""/>
        <dsp:cNvSpPr/>
      </dsp:nvSpPr>
      <dsp:spPr>
        <a:xfrm>
          <a:off x="1042789" y="489042"/>
          <a:ext cx="3910209" cy="90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551" tIns="95551" rIns="95551" bIns="955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IT Support</a:t>
          </a:r>
          <a:endParaRPr lang="en-US" sz="2500" kern="1200" dirty="0"/>
        </a:p>
      </dsp:txBody>
      <dsp:txXfrm>
        <a:off x="1042789" y="489042"/>
        <a:ext cx="3910209" cy="902848"/>
      </dsp:txXfrm>
    </dsp:sp>
    <dsp:sp modelId="{C68FD4D8-473A-4EC6-9966-C59ED85737A4}">
      <dsp:nvSpPr>
        <dsp:cNvPr id="0" name=""/>
        <dsp:cNvSpPr/>
      </dsp:nvSpPr>
      <dsp:spPr>
        <a:xfrm>
          <a:off x="0" y="1617603"/>
          <a:ext cx="4952999" cy="9028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4A831-9712-4551-86AE-3DC495DC1A60}">
      <dsp:nvSpPr>
        <dsp:cNvPr id="0" name=""/>
        <dsp:cNvSpPr/>
      </dsp:nvSpPr>
      <dsp:spPr>
        <a:xfrm>
          <a:off x="273111" y="1820743"/>
          <a:ext cx="496566" cy="4965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52126-CB27-4482-A02D-60E040552D73}">
      <dsp:nvSpPr>
        <dsp:cNvPr id="0" name=""/>
        <dsp:cNvSpPr/>
      </dsp:nvSpPr>
      <dsp:spPr>
        <a:xfrm>
          <a:off x="1042789" y="1617603"/>
          <a:ext cx="3910209" cy="90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551" tIns="95551" rIns="95551" bIns="9555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Corporate Etiquettes</a:t>
          </a:r>
          <a:endParaRPr lang="en-US" sz="2500" kern="1200"/>
        </a:p>
      </dsp:txBody>
      <dsp:txXfrm>
        <a:off x="1042789" y="1617603"/>
        <a:ext cx="3910209" cy="9028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F0904-3F74-4898-BD0F-0B12909EEE36}">
      <dsp:nvSpPr>
        <dsp:cNvPr id="0" name=""/>
        <dsp:cNvSpPr/>
      </dsp:nvSpPr>
      <dsp:spPr>
        <a:xfrm>
          <a:off x="1091202" y="690191"/>
          <a:ext cx="1487800" cy="1487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3AFC59-C1D7-4B5E-BF96-44F8E81D0ED9}">
      <dsp:nvSpPr>
        <dsp:cNvPr id="0" name=""/>
        <dsp:cNvSpPr/>
      </dsp:nvSpPr>
      <dsp:spPr>
        <a:xfrm>
          <a:off x="181991" y="2688725"/>
          <a:ext cx="3306223" cy="14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Integration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Oracle services, MuleSoft etc.</a:t>
          </a:r>
          <a:endParaRPr lang="en-US" sz="1800" b="0" kern="1200" dirty="0"/>
        </a:p>
      </dsp:txBody>
      <dsp:txXfrm>
        <a:off x="181991" y="2688725"/>
        <a:ext cx="3306223" cy="1402734"/>
      </dsp:txXfrm>
    </dsp:sp>
    <dsp:sp modelId="{71DB4F05-20BB-4896-9173-CC0EA9EA0E63}">
      <dsp:nvSpPr>
        <dsp:cNvPr id="0" name=""/>
        <dsp:cNvSpPr/>
      </dsp:nvSpPr>
      <dsp:spPr>
        <a:xfrm>
          <a:off x="4976015" y="690191"/>
          <a:ext cx="1487800" cy="1487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1ED120-4308-4016-A578-77FBCE4236C7}">
      <dsp:nvSpPr>
        <dsp:cNvPr id="0" name=""/>
        <dsp:cNvSpPr/>
      </dsp:nvSpPr>
      <dsp:spPr>
        <a:xfrm>
          <a:off x="4066804" y="2688725"/>
          <a:ext cx="3306223" cy="14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Application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Java, Angular JS, React JS, Azure etc.</a:t>
          </a:r>
          <a:endParaRPr lang="en-US" sz="1800" b="0" kern="1200" dirty="0"/>
        </a:p>
      </dsp:txBody>
      <dsp:txXfrm>
        <a:off x="4066804" y="2688725"/>
        <a:ext cx="3306223" cy="1402734"/>
      </dsp:txXfrm>
    </dsp:sp>
    <dsp:sp modelId="{CAEAA411-8DB3-467F-A509-A8A388ECBD1F}">
      <dsp:nvSpPr>
        <dsp:cNvPr id="0" name=""/>
        <dsp:cNvSpPr/>
      </dsp:nvSpPr>
      <dsp:spPr>
        <a:xfrm>
          <a:off x="8860828" y="690191"/>
          <a:ext cx="1487800" cy="1487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B894F-49C0-41BE-863B-1F030921ECE5}">
      <dsp:nvSpPr>
        <dsp:cNvPr id="0" name=""/>
        <dsp:cNvSpPr/>
      </dsp:nvSpPr>
      <dsp:spPr>
        <a:xfrm>
          <a:off x="7951617" y="2688725"/>
          <a:ext cx="3306223" cy="140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Security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Oracle Identity Governance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Oracle Identity Cloud Services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/>
            <a:t>Database security</a:t>
          </a:r>
          <a:endParaRPr lang="en-US" sz="1800" b="0" kern="1200" dirty="0"/>
        </a:p>
      </dsp:txBody>
      <dsp:txXfrm>
        <a:off x="7951617" y="2688725"/>
        <a:ext cx="3306223" cy="14027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A000A-FF1C-414B-B11A-9B790C6F936C}">
      <dsp:nvSpPr>
        <dsp:cNvPr id="0" name=""/>
        <dsp:cNvSpPr/>
      </dsp:nvSpPr>
      <dsp:spPr>
        <a:xfrm>
          <a:off x="0" y="2124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8C166-200B-4057-821C-CB006C0B8C36}">
      <dsp:nvSpPr>
        <dsp:cNvPr id="0" name=""/>
        <dsp:cNvSpPr/>
      </dsp:nvSpPr>
      <dsp:spPr>
        <a:xfrm>
          <a:off x="0" y="2124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solidFill>
                <a:schemeClr val="bg2"/>
              </a:solidFill>
            </a:rPr>
            <a:t>Requirement Analysis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0" y="2124"/>
        <a:ext cx="10722932" cy="724514"/>
      </dsp:txXfrm>
    </dsp:sp>
    <dsp:sp modelId="{F12ED1B8-CB88-4500-B57B-91EB0CA0B3F0}">
      <dsp:nvSpPr>
        <dsp:cNvPr id="0" name=""/>
        <dsp:cNvSpPr/>
      </dsp:nvSpPr>
      <dsp:spPr>
        <a:xfrm>
          <a:off x="0" y="726639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4B920-3673-4820-8B2A-B6BA9A364991}">
      <dsp:nvSpPr>
        <dsp:cNvPr id="0" name=""/>
        <dsp:cNvSpPr/>
      </dsp:nvSpPr>
      <dsp:spPr>
        <a:xfrm>
          <a:off x="0" y="726639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2"/>
              </a:solidFill>
            </a:rPr>
            <a:t>Designing</a:t>
          </a:r>
          <a:endParaRPr lang="en-US" sz="1900" kern="1200">
            <a:solidFill>
              <a:schemeClr val="bg2"/>
            </a:solidFill>
          </a:endParaRPr>
        </a:p>
      </dsp:txBody>
      <dsp:txXfrm>
        <a:off x="0" y="726639"/>
        <a:ext cx="10722932" cy="724514"/>
      </dsp:txXfrm>
    </dsp:sp>
    <dsp:sp modelId="{33CF806F-2121-421F-87E7-855D625CD1B8}">
      <dsp:nvSpPr>
        <dsp:cNvPr id="0" name=""/>
        <dsp:cNvSpPr/>
      </dsp:nvSpPr>
      <dsp:spPr>
        <a:xfrm>
          <a:off x="0" y="1451154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ED3EE-7667-4BE1-A971-8F66C5263990}">
      <dsp:nvSpPr>
        <dsp:cNvPr id="0" name=""/>
        <dsp:cNvSpPr/>
      </dsp:nvSpPr>
      <dsp:spPr>
        <a:xfrm>
          <a:off x="0" y="1451154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2"/>
              </a:solidFill>
            </a:rPr>
            <a:t>Developing</a:t>
          </a:r>
          <a:endParaRPr lang="en-US" sz="1900" kern="1200">
            <a:solidFill>
              <a:schemeClr val="bg2"/>
            </a:solidFill>
          </a:endParaRPr>
        </a:p>
      </dsp:txBody>
      <dsp:txXfrm>
        <a:off x="0" y="1451154"/>
        <a:ext cx="10722932" cy="724514"/>
      </dsp:txXfrm>
    </dsp:sp>
    <dsp:sp modelId="{6974D148-BE42-4DB5-81AE-BAE8882CA377}">
      <dsp:nvSpPr>
        <dsp:cNvPr id="0" name=""/>
        <dsp:cNvSpPr/>
      </dsp:nvSpPr>
      <dsp:spPr>
        <a:xfrm>
          <a:off x="0" y="2175669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8580D-F832-49FE-A37F-D080CCEC83AC}">
      <dsp:nvSpPr>
        <dsp:cNvPr id="0" name=""/>
        <dsp:cNvSpPr/>
      </dsp:nvSpPr>
      <dsp:spPr>
        <a:xfrm>
          <a:off x="0" y="2175669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2"/>
              </a:solidFill>
            </a:rPr>
            <a:t>Testing</a:t>
          </a:r>
          <a:endParaRPr lang="en-US" sz="1900" kern="1200">
            <a:solidFill>
              <a:schemeClr val="bg2"/>
            </a:solidFill>
          </a:endParaRPr>
        </a:p>
      </dsp:txBody>
      <dsp:txXfrm>
        <a:off x="0" y="2175669"/>
        <a:ext cx="10722932" cy="724514"/>
      </dsp:txXfrm>
    </dsp:sp>
    <dsp:sp modelId="{BE255186-2162-4D61-B8AD-17E26D0DA0DE}">
      <dsp:nvSpPr>
        <dsp:cNvPr id="0" name=""/>
        <dsp:cNvSpPr/>
      </dsp:nvSpPr>
      <dsp:spPr>
        <a:xfrm>
          <a:off x="0" y="2900183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A4EB8-3052-40C8-BDA2-A6C187F18FE2}">
      <dsp:nvSpPr>
        <dsp:cNvPr id="0" name=""/>
        <dsp:cNvSpPr/>
      </dsp:nvSpPr>
      <dsp:spPr>
        <a:xfrm>
          <a:off x="0" y="2900183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2"/>
              </a:solidFill>
            </a:rPr>
            <a:t>Deployment</a:t>
          </a:r>
          <a:endParaRPr lang="en-US" sz="1900" kern="1200">
            <a:solidFill>
              <a:schemeClr val="bg2"/>
            </a:solidFill>
          </a:endParaRPr>
        </a:p>
      </dsp:txBody>
      <dsp:txXfrm>
        <a:off x="0" y="2900183"/>
        <a:ext cx="10722932" cy="724514"/>
      </dsp:txXfrm>
    </dsp:sp>
    <dsp:sp modelId="{B6A61514-3842-4011-8E24-8378230ADF15}">
      <dsp:nvSpPr>
        <dsp:cNvPr id="0" name=""/>
        <dsp:cNvSpPr/>
      </dsp:nvSpPr>
      <dsp:spPr>
        <a:xfrm>
          <a:off x="0" y="3624698"/>
          <a:ext cx="107229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67A21-82EE-48E8-9EC0-1DA32440976D}">
      <dsp:nvSpPr>
        <dsp:cNvPr id="0" name=""/>
        <dsp:cNvSpPr/>
      </dsp:nvSpPr>
      <dsp:spPr>
        <a:xfrm>
          <a:off x="0" y="3624698"/>
          <a:ext cx="10722932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solidFill>
                <a:schemeClr val="bg2"/>
              </a:solidFill>
            </a:rPr>
            <a:t>Maintanance</a:t>
          </a:r>
          <a:endParaRPr lang="en-US" sz="1900" kern="1200">
            <a:solidFill>
              <a:schemeClr val="bg2"/>
            </a:solidFill>
          </a:endParaRPr>
        </a:p>
      </dsp:txBody>
      <dsp:txXfrm>
        <a:off x="0" y="3624698"/>
        <a:ext cx="10722932" cy="7245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0DAAB-30CF-4477-B65B-52A774A1148C}">
      <dsp:nvSpPr>
        <dsp:cNvPr id="0" name=""/>
        <dsp:cNvSpPr/>
      </dsp:nvSpPr>
      <dsp:spPr>
        <a:xfrm>
          <a:off x="0" y="531"/>
          <a:ext cx="10722932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383D94A-B466-4949-A11E-14701083CD16}">
      <dsp:nvSpPr>
        <dsp:cNvPr id="0" name=""/>
        <dsp:cNvSpPr/>
      </dsp:nvSpPr>
      <dsp:spPr>
        <a:xfrm rot="8724533"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E4EB71-3280-43C2-B8C6-0E18827710E0}">
      <dsp:nvSpPr>
        <dsp:cNvPr id="0" name=""/>
        <dsp:cNvSpPr/>
      </dsp:nvSpPr>
      <dsp:spPr>
        <a:xfrm>
          <a:off x="1435590" y="531"/>
          <a:ext cx="928734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Waterfall Model</a:t>
          </a:r>
          <a:endParaRPr lang="en-US" sz="2500" kern="1200" dirty="0"/>
        </a:p>
      </dsp:txBody>
      <dsp:txXfrm>
        <a:off x="1435590" y="531"/>
        <a:ext cx="9287341" cy="1242935"/>
      </dsp:txXfrm>
    </dsp:sp>
    <dsp:sp modelId="{3EC4D301-3AF9-41F8-87C7-678B03EFC61E}">
      <dsp:nvSpPr>
        <dsp:cNvPr id="0" name=""/>
        <dsp:cNvSpPr/>
      </dsp:nvSpPr>
      <dsp:spPr>
        <a:xfrm>
          <a:off x="0" y="1554201"/>
          <a:ext cx="10722932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274D8A-CF3F-4D56-B30B-FBE57D5E63B5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585001-DE77-4500-82C5-382B0668FACA}">
      <dsp:nvSpPr>
        <dsp:cNvPr id="0" name=""/>
        <dsp:cNvSpPr/>
      </dsp:nvSpPr>
      <dsp:spPr>
        <a:xfrm>
          <a:off x="1435590" y="1554201"/>
          <a:ext cx="928734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Iterative Model</a:t>
          </a:r>
          <a:endParaRPr lang="en-US" sz="2500" kern="1200"/>
        </a:p>
      </dsp:txBody>
      <dsp:txXfrm>
        <a:off x="1435590" y="1554201"/>
        <a:ext cx="9287341" cy="1242935"/>
      </dsp:txXfrm>
    </dsp:sp>
    <dsp:sp modelId="{99DB2C66-1AA2-4DFF-849A-D4975E2E13ED}">
      <dsp:nvSpPr>
        <dsp:cNvPr id="0" name=""/>
        <dsp:cNvSpPr/>
      </dsp:nvSpPr>
      <dsp:spPr>
        <a:xfrm>
          <a:off x="0" y="3107870"/>
          <a:ext cx="10722932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69E3D2-A5A3-4F79-BA58-DA3FE803DA8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558D6D-BC61-4A34-B451-F65ACA10A2F5}">
      <dsp:nvSpPr>
        <dsp:cNvPr id="0" name=""/>
        <dsp:cNvSpPr/>
      </dsp:nvSpPr>
      <dsp:spPr>
        <a:xfrm>
          <a:off x="1435590" y="3107870"/>
          <a:ext cx="9287341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Agile Methodology</a:t>
          </a:r>
          <a:endParaRPr lang="en-US" sz="2500" kern="1200"/>
        </a:p>
      </dsp:txBody>
      <dsp:txXfrm>
        <a:off x="1435590" y="3107870"/>
        <a:ext cx="9287341" cy="1242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90F44-D99D-46CD-A759-5D452789580A}">
      <dsp:nvSpPr>
        <dsp:cNvPr id="0" name=""/>
        <dsp:cNvSpPr/>
      </dsp:nvSpPr>
      <dsp:spPr>
        <a:xfrm>
          <a:off x="384798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A4130D-2E0F-4F34-B0CB-29C4DF3B9BF7}">
      <dsp:nvSpPr>
        <dsp:cNvPr id="0" name=""/>
        <dsp:cNvSpPr/>
      </dsp:nvSpPr>
      <dsp:spPr>
        <a:xfrm>
          <a:off x="5814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Plan</a:t>
          </a:r>
          <a:endParaRPr lang="en-US" sz="2000" kern="1200"/>
        </a:p>
      </dsp:txBody>
      <dsp:txXfrm>
        <a:off x="5814" y="2254529"/>
        <a:ext cx="1378124" cy="723515"/>
      </dsp:txXfrm>
    </dsp:sp>
    <dsp:sp modelId="{BE1E8B66-4796-4A89-B336-6B8EC99AC08C}">
      <dsp:nvSpPr>
        <dsp:cNvPr id="0" name=""/>
        <dsp:cNvSpPr/>
      </dsp:nvSpPr>
      <dsp:spPr>
        <a:xfrm>
          <a:off x="2004095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A1D430-DC65-4314-957C-1FB056E89B66}">
      <dsp:nvSpPr>
        <dsp:cNvPr id="0" name=""/>
        <dsp:cNvSpPr/>
      </dsp:nvSpPr>
      <dsp:spPr>
        <a:xfrm>
          <a:off x="1625111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Architect</a:t>
          </a:r>
          <a:endParaRPr lang="en-US" sz="2000" kern="1200"/>
        </a:p>
      </dsp:txBody>
      <dsp:txXfrm>
        <a:off x="1625111" y="2254529"/>
        <a:ext cx="1378124" cy="723515"/>
      </dsp:txXfrm>
    </dsp:sp>
    <dsp:sp modelId="{E070FD4E-B560-4CBB-9115-A80D4E922EB5}">
      <dsp:nvSpPr>
        <dsp:cNvPr id="0" name=""/>
        <dsp:cNvSpPr/>
      </dsp:nvSpPr>
      <dsp:spPr>
        <a:xfrm>
          <a:off x="3623392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B8F5B2-9F0C-4646-9EF0-06255CB934D1}">
      <dsp:nvSpPr>
        <dsp:cNvPr id="0" name=""/>
        <dsp:cNvSpPr/>
      </dsp:nvSpPr>
      <dsp:spPr>
        <a:xfrm>
          <a:off x="3244408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Construct</a:t>
          </a:r>
          <a:endParaRPr lang="en-US" sz="2000" kern="1200"/>
        </a:p>
      </dsp:txBody>
      <dsp:txXfrm>
        <a:off x="3244408" y="2254529"/>
        <a:ext cx="1378124" cy="723515"/>
      </dsp:txXfrm>
    </dsp:sp>
    <dsp:sp modelId="{8F5579F4-3D48-4582-9335-7BD333EE6687}">
      <dsp:nvSpPr>
        <dsp:cNvPr id="0" name=""/>
        <dsp:cNvSpPr/>
      </dsp:nvSpPr>
      <dsp:spPr>
        <a:xfrm>
          <a:off x="5242689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22AEFE-EE61-4727-9142-A68A6A19539F}">
      <dsp:nvSpPr>
        <dsp:cNvPr id="0" name=""/>
        <dsp:cNvSpPr/>
      </dsp:nvSpPr>
      <dsp:spPr>
        <a:xfrm>
          <a:off x="4863704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Validate</a:t>
          </a:r>
          <a:endParaRPr lang="en-US" sz="2000" kern="1200" dirty="0"/>
        </a:p>
      </dsp:txBody>
      <dsp:txXfrm>
        <a:off x="4863704" y="2254529"/>
        <a:ext cx="1378124" cy="723515"/>
      </dsp:txXfrm>
    </dsp:sp>
    <dsp:sp modelId="{EB6E7BC1-4975-4449-A435-F7EE40C0E334}">
      <dsp:nvSpPr>
        <dsp:cNvPr id="0" name=""/>
        <dsp:cNvSpPr/>
      </dsp:nvSpPr>
      <dsp:spPr>
        <a:xfrm>
          <a:off x="6861986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961939-38DD-45F3-874B-0CCEEF6044C0}">
      <dsp:nvSpPr>
        <dsp:cNvPr id="0" name=""/>
        <dsp:cNvSpPr/>
      </dsp:nvSpPr>
      <dsp:spPr>
        <a:xfrm>
          <a:off x="6483001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Final Validation and Acceptance</a:t>
          </a:r>
          <a:endParaRPr lang="en-US" sz="2000" kern="1200" dirty="0"/>
        </a:p>
      </dsp:txBody>
      <dsp:txXfrm>
        <a:off x="6483001" y="2254529"/>
        <a:ext cx="1378124" cy="723515"/>
      </dsp:txXfrm>
    </dsp:sp>
    <dsp:sp modelId="{777F0A28-C59A-4D25-B5BA-F8702E49CBBE}">
      <dsp:nvSpPr>
        <dsp:cNvPr id="0" name=""/>
        <dsp:cNvSpPr/>
      </dsp:nvSpPr>
      <dsp:spPr>
        <a:xfrm>
          <a:off x="8481283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DD9A54-288B-4E95-B297-B6874A186053}">
      <dsp:nvSpPr>
        <dsp:cNvPr id="0" name=""/>
        <dsp:cNvSpPr/>
      </dsp:nvSpPr>
      <dsp:spPr>
        <a:xfrm>
          <a:off x="8102298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Production</a:t>
          </a:r>
          <a:endParaRPr lang="en-US" sz="2000" kern="1200"/>
        </a:p>
      </dsp:txBody>
      <dsp:txXfrm>
        <a:off x="8102298" y="2254529"/>
        <a:ext cx="1378124" cy="723515"/>
      </dsp:txXfrm>
    </dsp:sp>
    <dsp:sp modelId="{6D4D9E67-4B9B-4962-87E2-1619D3191C48}">
      <dsp:nvSpPr>
        <dsp:cNvPr id="0" name=""/>
        <dsp:cNvSpPr/>
      </dsp:nvSpPr>
      <dsp:spPr>
        <a:xfrm>
          <a:off x="10100579" y="1373292"/>
          <a:ext cx="620156" cy="6201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22DEB0-F495-4D61-AD1A-C5E453F107BF}">
      <dsp:nvSpPr>
        <dsp:cNvPr id="0" name=""/>
        <dsp:cNvSpPr/>
      </dsp:nvSpPr>
      <dsp:spPr>
        <a:xfrm>
          <a:off x="9721595" y="2254529"/>
          <a:ext cx="1378124" cy="72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Post Go-Live Support</a:t>
          </a:r>
          <a:endParaRPr lang="en-US" sz="2000" kern="1200"/>
        </a:p>
      </dsp:txBody>
      <dsp:txXfrm>
        <a:off x="9721595" y="2254529"/>
        <a:ext cx="1378124" cy="723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F63D3D-30F2-417E-8073-53BEE697EF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B2E09-2458-48F1-AC57-259E908E54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9188-4078-40DB-9799-4020AC549F65}" type="datetimeFigureOut">
              <a:rPr lang="en-GB" smtClean="0"/>
              <a:t>06/07/2021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CCBD6-644D-407C-AD39-467D9E44F5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7C125-9B74-4068-801C-4E03202084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1059A-369C-4700-BD4D-BE1DA6B9FA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346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4D251-0B4A-44C3-98DA-F98D9FA3B6E3}" type="datetimeFigureOut">
              <a:rPr lang="en-GB" smtClean="0"/>
              <a:t>06/07/2021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71574-093C-492B-ABCB-3C176B6D0A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206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614" y="6324600"/>
            <a:ext cx="3982781" cy="365125"/>
          </a:xfrm>
        </p:spPr>
        <p:txBody>
          <a:bodyPr/>
          <a:lstStyle>
            <a:lvl1pPr>
              <a:defRPr sz="1000"/>
            </a:lvl1pPr>
          </a:lstStyle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Ubuntu" panose="020B0504030602030204" pitchFamily="34" charset="0"/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E0B2B-0A4B-4778-BB61-32798A17741F}" type="datetime1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9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B4030B58-304C-4E42-B521-9C6760292B5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7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25ABD-2CB1-4428-A644-06C4FDDF7A0B}" type="datetime1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 algn="l"/>
            <a:r>
              <a:rPr lang="en-US" dirty="0"/>
              <a:t>WWW.BIASCORP.COM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latin typeface="Ubuntu" panose="020B0504030602030204" pitchFamily="34" charset="0"/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1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A378B-FE6F-4424-93D3-0AD7DD7CC267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1B4D9-D3A7-48D4-8550-510B8E2A1730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8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69A6-114A-4884-B2C9-407F1551E8A1}" type="datetime1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4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B924-F047-4A5E-8B85-86CAAB3793F8}" type="datetime1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66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56216-9561-4714-B5D2-0DBCACD9FAD8}" type="datetime1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97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3024A-F317-4F01-ADBF-63DCF0D63311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815F-8718-4B66-9845-23EC488CC729}" type="datetime1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WWW.BIASCORP.COM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15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5FCCE43-5914-464E-9493-1A10E1EF04C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319840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WWW.BIASCORP.COM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5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8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D6E1F-9FE0-47E6-B008-9634F0D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" y="4724290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0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1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picture containing text, computer, outdoor, electronics&#10;&#10;Description automatically generated">
            <a:extLst>
              <a:ext uri="{FF2B5EF4-FFF2-40B4-BE49-F238E27FC236}">
                <a16:creationId xmlns:a16="http://schemas.microsoft.com/office/drawing/2014/main" id="{7003D2D6-62A9-43A4-BE74-0C59DEC3D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75" y="-277"/>
            <a:ext cx="6148812" cy="6858276"/>
          </a:xfrm>
          <a:prstGeom prst="rect">
            <a:avLst/>
          </a:prstGeom>
        </p:spPr>
      </p:pic>
      <p:pic>
        <p:nvPicPr>
          <p:cNvPr id="53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8D1E125E-3B2B-4B72-A0AC-EA241AD2F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3" y="1714953"/>
            <a:ext cx="5509356" cy="2772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678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7CC3-3F8B-4055-8D53-635137F1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7472" y="6239810"/>
            <a:ext cx="3982781" cy="365125"/>
          </a:xfrm>
        </p:spPr>
        <p:txBody>
          <a:bodyPr/>
          <a:lstStyle/>
          <a:p>
            <a:pPr algn="l"/>
            <a:r>
              <a:rPr lang="en-US" dirty="0"/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5024D-9B64-4160-9035-6E40B4F7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E35C5CA5-CD61-4F21-AE23-597D8183E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8" y="6155021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098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40C85150-646B-4AB7-9F43-FC7AB7E6D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0" name="Right Triangle 99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1559143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CD06656-9E43-4252-9D48-3AB0212A18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3" r="-1" b="-1"/>
          <a:stretch/>
        </p:blipFill>
        <p:spPr>
          <a:xfrm>
            <a:off x="6075730" y="-3440"/>
            <a:ext cx="6129239" cy="68614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DDB81-D869-4A66-98FD-9C3EC1B0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70" y="6310312"/>
            <a:ext cx="398278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41B72-6171-488B-8B1B-A5541A67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13997D08-8573-4576-B8F7-02BB17B05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880643"/>
              </p:ext>
            </p:extLst>
          </p:nvPr>
        </p:nvGraphicFramePr>
        <p:xfrm>
          <a:off x="445048" y="1872136"/>
          <a:ext cx="4952999" cy="3009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896F1968-DB48-4D07-8BDE-B65C0CBF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012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A079AA5-225B-402B-BB9E-89B345FE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23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5" name="Flowchart: Document 194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tle 1">
            <a:extLst>
              <a:ext uri="{FF2B5EF4-FFF2-40B4-BE49-F238E27FC236}">
                <a16:creationId xmlns:a16="http://schemas.microsoft.com/office/drawing/2014/main" id="{00C121B3-E198-4E98-BFD5-C7C71ACE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126" y="800761"/>
            <a:ext cx="4567990" cy="318427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/>
            <a:r>
              <a:rPr lang="en-US" sz="4800" kern="1200" dirty="0">
                <a:solidFill>
                  <a:schemeClr val="bg2"/>
                </a:solidFill>
              </a:rPr>
              <a:t>Managing all resources of a business in a centralized way</a:t>
            </a:r>
            <a:endParaRPr lang="en-US" sz="4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2F876-5BDA-4263-A634-BCFE6B9F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0013" y="6370637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 cap="all" spc="150" baseline="0" dirty="0">
                <a:latin typeface="+mn-lt"/>
                <a:ea typeface="+mn-ea"/>
                <a:cs typeface="+mn-cs"/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AC195-46FA-447F-8688-FB7D2930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sz="900" smtClean="0"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900">
              <a:latin typeface="+mn-lt"/>
            </a:endParaRPr>
          </a:p>
        </p:txBody>
      </p:sp>
      <p:pic>
        <p:nvPicPr>
          <p:cNvPr id="126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B7A110B1-0DE8-4847-ACD6-3FCEB0CEC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888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72A16-FB44-4A4C-AC88-745A9886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BD525-891E-43FA-9A9A-81D64B7E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4E4439C-FE36-4EAB-B8B1-4A38EAA8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0"/>
            <a:ext cx="7747462" cy="6143495"/>
          </a:xfrm>
          <a:prstGeom prst="rect">
            <a:avLst/>
          </a:prstGeom>
        </p:spPr>
      </p:pic>
      <p:pic>
        <p:nvPicPr>
          <p:cNvPr id="7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24FCF98A-CD64-464E-8DF2-22E36000B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5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A6B6-01BE-4397-9685-14901D89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75" y="-130799"/>
            <a:ext cx="3387213" cy="4836140"/>
          </a:xfrm>
        </p:spPr>
        <p:txBody>
          <a:bodyPr/>
          <a:lstStyle/>
          <a:p>
            <a:r>
              <a:rPr lang="en-GB" dirty="0"/>
              <a:t>Types of ERP Deployment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90585-F976-4825-A22F-CB73521C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FC872-8C37-432A-832C-EFE5E3C21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20086B-E0C1-4A72-978E-109AF84E4EC5}"/>
              </a:ext>
            </a:extLst>
          </p:cNvPr>
          <p:cNvSpPr/>
          <p:nvPr/>
        </p:nvSpPr>
        <p:spPr>
          <a:xfrm>
            <a:off x="5702712" y="1907882"/>
            <a:ext cx="5152103" cy="7587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Cloud ERP</a:t>
            </a:r>
          </a:p>
        </p:txBody>
      </p:sp>
      <p:pic>
        <p:nvPicPr>
          <p:cNvPr id="12" name="Graphic 11" descr="Upload with solid fill">
            <a:extLst>
              <a:ext uri="{FF2B5EF4-FFF2-40B4-BE49-F238E27FC236}">
                <a16:creationId xmlns:a16="http://schemas.microsoft.com/office/drawing/2014/main" id="{52ABD276-B733-47E3-B9CE-3F24AF620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5779" y="1940263"/>
            <a:ext cx="759541" cy="75954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BBE26F1-19B8-4EB1-8B75-2CEB336D4B1E}"/>
              </a:ext>
            </a:extLst>
          </p:cNvPr>
          <p:cNvSpPr/>
          <p:nvPr/>
        </p:nvSpPr>
        <p:spPr>
          <a:xfrm>
            <a:off x="5702712" y="2974682"/>
            <a:ext cx="5152103" cy="7587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On-premise ERP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C5EDA2-84C1-4251-AACE-2368602A57F1}"/>
              </a:ext>
            </a:extLst>
          </p:cNvPr>
          <p:cNvSpPr/>
          <p:nvPr/>
        </p:nvSpPr>
        <p:spPr>
          <a:xfrm>
            <a:off x="5702712" y="4041482"/>
            <a:ext cx="5152103" cy="7587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              Hybrid ERP (Cloud + On-premise)</a:t>
            </a:r>
          </a:p>
        </p:txBody>
      </p:sp>
      <p:pic>
        <p:nvPicPr>
          <p:cNvPr id="81" name="Graphic 80" descr="Upload with solid fill">
            <a:extLst>
              <a:ext uri="{FF2B5EF4-FFF2-40B4-BE49-F238E27FC236}">
                <a16:creationId xmlns:a16="http://schemas.microsoft.com/office/drawing/2014/main" id="{616805CD-7621-4F9C-916C-AE0004C6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8295" y="4041482"/>
            <a:ext cx="560438" cy="560438"/>
          </a:xfrm>
          <a:prstGeom prst="rect">
            <a:avLst/>
          </a:prstGeom>
        </p:spPr>
      </p:pic>
      <p:pic>
        <p:nvPicPr>
          <p:cNvPr id="82" name="Graphic 81" descr="Building with solid fill">
            <a:extLst>
              <a:ext uri="{FF2B5EF4-FFF2-40B4-BE49-F238E27FC236}">
                <a16:creationId xmlns:a16="http://schemas.microsoft.com/office/drawing/2014/main" id="{6C9BF247-2EAE-4E1B-BB30-FA7D95723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514" y="3084532"/>
            <a:ext cx="539078" cy="539078"/>
          </a:xfrm>
          <a:prstGeom prst="rect">
            <a:avLst/>
          </a:prstGeom>
        </p:spPr>
      </p:pic>
      <p:pic>
        <p:nvPicPr>
          <p:cNvPr id="83" name="Graphic 82" descr="Building with solid fill">
            <a:extLst>
              <a:ext uri="{FF2B5EF4-FFF2-40B4-BE49-F238E27FC236}">
                <a16:creationId xmlns:a16="http://schemas.microsoft.com/office/drawing/2014/main" id="{6069A973-D22B-4AC8-AA5C-963E03A7BB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8514" y="4173795"/>
            <a:ext cx="560438" cy="560438"/>
          </a:xfrm>
          <a:prstGeom prst="rect">
            <a:avLst/>
          </a:prstGeom>
        </p:spPr>
      </p:pic>
      <p:pic>
        <p:nvPicPr>
          <p:cNvPr id="14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28DFFABF-1D0A-4DCB-9C9D-4E230222AB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138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278D-A84D-4CD3-B2FE-9964B80F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8" y="743721"/>
            <a:ext cx="10722932" cy="883572"/>
          </a:xfrm>
        </p:spPr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51A3-A193-46A0-AE8C-79BE85FDD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952" y="1635942"/>
            <a:ext cx="10722932" cy="173365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Oracle E-Business Suit (EBS)</a:t>
            </a:r>
          </a:p>
          <a:p>
            <a:r>
              <a:rPr lang="en-GB" dirty="0"/>
              <a:t>Oracle Hyperion</a:t>
            </a:r>
          </a:p>
          <a:p>
            <a:r>
              <a:rPr lang="en-GB" dirty="0"/>
              <a:t>Oracle JD Edwards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AE81F-0261-4CD2-87FC-6C13D839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4E0E3-DC61-42A3-A769-232AC5BE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194237-8233-43ED-9B09-675928F9133A}"/>
              </a:ext>
            </a:extLst>
          </p:cNvPr>
          <p:cNvSpPr txBox="1">
            <a:spLocks/>
          </p:cNvSpPr>
          <p:nvPr/>
        </p:nvSpPr>
        <p:spPr>
          <a:xfrm>
            <a:off x="1256278" y="3610231"/>
            <a:ext cx="10722932" cy="88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723B6A-F47F-41CC-AA02-928D8987A5EB}"/>
              </a:ext>
            </a:extLst>
          </p:cNvPr>
          <p:cNvSpPr txBox="1">
            <a:spLocks/>
          </p:cNvSpPr>
          <p:nvPr/>
        </p:nvSpPr>
        <p:spPr>
          <a:xfrm>
            <a:off x="1266952" y="4480794"/>
            <a:ext cx="10722932" cy="1733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MySQL</a:t>
            </a:r>
          </a:p>
          <a:p>
            <a:r>
              <a:rPr lang="en-GB" dirty="0"/>
              <a:t>Oracle Database</a:t>
            </a:r>
          </a:p>
        </p:txBody>
      </p:sp>
      <p:pic>
        <p:nvPicPr>
          <p:cNvPr id="9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C719D68C-C0E8-41A4-A420-514DBA9CB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106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Sphere of mesh and nodes">
            <a:extLst>
              <a:ext uri="{FF2B5EF4-FFF2-40B4-BE49-F238E27FC236}">
                <a16:creationId xmlns:a16="http://schemas.microsoft.com/office/drawing/2014/main" id="{81F11A23-B6BF-451A-8CE1-1EB32DE79D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3" name="Flowchart: Document 82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5CEC5D-C057-4862-9D1B-D7235936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198743"/>
            <a:ext cx="456799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FUSION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1387-8E8F-4CB2-8665-5C522275A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" y="3344452"/>
            <a:ext cx="4567990" cy="14953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Software that comes in-between server/ database/ hardware and Fusion applications (EBS/ JDE)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38BFC2-BB27-47D7-82C1-FAAD8346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587" y="6258575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900" kern="1200" cap="all" spc="150" baseline="0" dirty="0">
                <a:latin typeface="+mn-lt"/>
                <a:ea typeface="+mn-ea"/>
                <a:cs typeface="+mn-cs"/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A11F4-275B-4DF8-A311-CC6F4E50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sz="900">
                <a:latin typeface="+mn-lt"/>
              </a:rPr>
              <a:pPr>
                <a:spcAft>
                  <a:spcPts val="600"/>
                </a:spcAft>
              </a:pPr>
              <a:t>15</a:t>
            </a:fld>
            <a:endParaRPr lang="en-US" sz="900">
              <a:latin typeface="+mn-lt"/>
            </a:endParaRPr>
          </a:p>
        </p:txBody>
      </p:sp>
      <p:pic>
        <p:nvPicPr>
          <p:cNvPr id="116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D17E9315-43CA-46C0-8E62-B865AF2C2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2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096B1-9304-4C82-AA03-94F9DE83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Middleware Practices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E021461-A6BA-4A84-9305-809B357397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700201"/>
              </p:ext>
            </p:extLst>
          </p:nvPr>
        </p:nvGraphicFramePr>
        <p:xfrm>
          <a:off x="457200" y="1373341"/>
          <a:ext cx="11439832" cy="478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135D3-DAD1-49E0-B7C6-576C6805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5858" y="6418162"/>
            <a:ext cx="3982781" cy="3651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7997-1D24-446B-B88E-6CEAC294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F71ACE3E-19AE-4BC8-BBDB-08A830057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4414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2C970-EBB2-4367-8AA5-CA75B9EE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C7A92-2F04-475B-A690-F24500533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E90B02-A894-46B0-970D-0CEC49D7D0B1}"/>
              </a:ext>
            </a:extLst>
          </p:cNvPr>
          <p:cNvSpPr/>
          <p:nvPr/>
        </p:nvSpPr>
        <p:spPr>
          <a:xfrm>
            <a:off x="1548938" y="2826773"/>
            <a:ext cx="1799303" cy="9733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PLSQL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4638E7-8499-4E1E-9AAF-236C6940FD86}"/>
              </a:ext>
            </a:extLst>
          </p:cNvPr>
          <p:cNvSpPr/>
          <p:nvPr/>
        </p:nvSpPr>
        <p:spPr>
          <a:xfrm>
            <a:off x="8851133" y="2826773"/>
            <a:ext cx="1799303" cy="97339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ORACLE EBS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8E0D6E-3BBD-461B-AA12-8219572D7D6C}"/>
              </a:ext>
            </a:extLst>
          </p:cNvPr>
          <p:cNvSpPr/>
          <p:nvPr/>
        </p:nvSpPr>
        <p:spPr>
          <a:xfrm>
            <a:off x="4982497" y="1853379"/>
            <a:ext cx="2234380" cy="322989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Web apps using Java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Integration using MuleSoft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Secure via</a:t>
            </a:r>
          </a:p>
          <a:p>
            <a:pPr algn="ctr"/>
            <a:r>
              <a:rPr lang="en-GB" dirty="0"/>
              <a:t>IDCS</a:t>
            </a:r>
          </a:p>
          <a:p>
            <a:pPr algn="ctr"/>
            <a:endParaRPr lang="en-GB" dirty="0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3BCE9922-9D22-4D7F-8A52-061ABF771074}"/>
              </a:ext>
            </a:extLst>
          </p:cNvPr>
          <p:cNvSpPr/>
          <p:nvPr/>
        </p:nvSpPr>
        <p:spPr>
          <a:xfrm>
            <a:off x="3348241" y="3185652"/>
            <a:ext cx="1634256" cy="243348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1D7A13A-552A-457F-8B02-B3A43311CA78}"/>
              </a:ext>
            </a:extLst>
          </p:cNvPr>
          <p:cNvSpPr/>
          <p:nvPr/>
        </p:nvSpPr>
        <p:spPr>
          <a:xfrm>
            <a:off x="7216877" y="3224980"/>
            <a:ext cx="1634256" cy="243348"/>
          </a:xfrm>
          <a:prstGeom prst="leftRightArrow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5E71B-0803-497E-8026-5346F9B73844}"/>
              </a:ext>
            </a:extLst>
          </p:cNvPr>
          <p:cNvSpPr txBox="1"/>
          <p:nvPr/>
        </p:nvSpPr>
        <p:spPr>
          <a:xfrm>
            <a:off x="5244895" y="5152103"/>
            <a:ext cx="1702210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MIDDLEWARE</a:t>
            </a:r>
          </a:p>
        </p:txBody>
      </p:sp>
      <p:pic>
        <p:nvPicPr>
          <p:cNvPr id="14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6A8E3C17-D803-4425-B67E-150E4F1FE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81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7849-0175-4633-B0AB-849968FB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SDLC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3B734-C22C-4904-BED9-3C1F7394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DF8D4-1966-4914-9BBF-B19F59F0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A17F836C-13D8-488D-A461-34618EB366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091421"/>
              </p:ext>
            </p:extLst>
          </p:nvPr>
        </p:nvGraphicFramePr>
        <p:xfrm>
          <a:off x="467874" y="1690688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20298BE8-55AF-4E44-974A-3977F82F4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60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7B73489-D0E4-4C8B-884B-43A00CCD3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83A7C6-6589-4767-BA64-8590F36F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02" y="963548"/>
            <a:ext cx="4931258" cy="2232197"/>
          </a:xfrm>
        </p:spPr>
        <p:txBody>
          <a:bodyPr>
            <a:normAutofit/>
          </a:bodyPr>
          <a:lstStyle/>
          <a:p>
            <a:r>
              <a:rPr lang="en-GB" dirty="0">
                <a:latin typeface="Posterama (Headings)"/>
              </a:rPr>
              <a:t>Agenda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03C98256-5ACE-443A-AC77-F088E225F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24" y="2656524"/>
            <a:ext cx="4952999" cy="3009494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venir Next LT Pro (Body)"/>
              </a:rPr>
              <a:t>Overview</a:t>
            </a:r>
          </a:p>
          <a:p>
            <a:r>
              <a:rPr lang="en-US" sz="1900" dirty="0">
                <a:latin typeface="Avenir Next LT Pro (Body)"/>
              </a:rPr>
              <a:t>Our Comprehension</a:t>
            </a:r>
          </a:p>
          <a:p>
            <a:r>
              <a:rPr lang="en-US" sz="1900" dirty="0">
                <a:latin typeface="Avenir Next LT Pro (Body)"/>
              </a:rPr>
              <a:t>Experience</a:t>
            </a:r>
          </a:p>
        </p:txBody>
      </p:sp>
      <p:sp>
        <p:nvSpPr>
          <p:cNvPr id="110" name="Flowchart: Document 109">
            <a:extLst>
              <a:ext uri="{FF2B5EF4-FFF2-40B4-BE49-F238E27FC236}">
                <a16:creationId xmlns:a16="http://schemas.microsoft.com/office/drawing/2014/main" id="{A890253F-325A-4AC7-AF5F-06FB890E8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455724" y="2105114"/>
            <a:ext cx="6858000" cy="2647778"/>
          </a:xfrm>
          <a:prstGeom prst="flowChartDocument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Agenda Icon , Png Download - Transparent Background Agenda Png, Png  Download , Transparent Png Image - PNGitem">
            <a:extLst>
              <a:ext uri="{FF2B5EF4-FFF2-40B4-BE49-F238E27FC236}">
                <a16:creationId xmlns:a16="http://schemas.microsoft.com/office/drawing/2014/main" id="{0F4E3803-DD30-4D5D-B418-46CCA54EF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r="1" b="1"/>
          <a:stretch/>
        </p:blipFill>
        <p:spPr bwMode="auto">
          <a:xfrm>
            <a:off x="7288295" y="1378847"/>
            <a:ext cx="4557509" cy="4557509"/>
          </a:xfrm>
          <a:custGeom>
            <a:avLst/>
            <a:gdLst/>
            <a:ahLst/>
            <a:cxnLst/>
            <a:rect l="l" t="t" r="r" b="b"/>
            <a:pathLst>
              <a:path w="5777910" h="5777910">
                <a:moveTo>
                  <a:pt x="2888955" y="0"/>
                </a:moveTo>
                <a:cubicBezTo>
                  <a:pt x="4484481" y="0"/>
                  <a:pt x="5777910" y="1293429"/>
                  <a:pt x="5777910" y="2888955"/>
                </a:cubicBezTo>
                <a:cubicBezTo>
                  <a:pt x="5777910" y="4484481"/>
                  <a:pt x="4484481" y="5777910"/>
                  <a:pt x="2888955" y="5777910"/>
                </a:cubicBezTo>
                <a:cubicBezTo>
                  <a:pt x="1293429" y="5777910"/>
                  <a:pt x="0" y="4484481"/>
                  <a:pt x="0" y="2888955"/>
                </a:cubicBezTo>
                <a:cubicBezTo>
                  <a:pt x="0" y="1293429"/>
                  <a:pt x="1293429" y="0"/>
                  <a:pt x="28889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7CE63-E860-44AE-8994-CC4B5BDC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485" y="6398696"/>
            <a:ext cx="3982781" cy="365125"/>
          </a:xfrm>
        </p:spPr>
        <p:txBody>
          <a:bodyPr/>
          <a:lstStyle/>
          <a:p>
            <a:r>
              <a:rPr lang="en-US" dirty="0"/>
              <a:t>WWW.BIASCORP.COM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01214-5174-4FBA-A4CE-8BE623619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1</a:t>
            </a:fld>
            <a:endParaRPr lang="en-US" dirty="0"/>
          </a:p>
        </p:txBody>
      </p:sp>
      <p:pic>
        <p:nvPicPr>
          <p:cNvPr id="42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0CDFA086-9DFB-4B80-BD03-C259BEC6A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243" y="182691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79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7849-0175-4633-B0AB-849968FBA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SDLC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43B734-C22C-4904-BED9-3C1F7394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DF8D4-1966-4914-9BBF-B19F59F0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4303E90-4355-4EA8-9025-5DA96E69AE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361485"/>
              </p:ext>
            </p:extLst>
          </p:nvPr>
        </p:nvGraphicFramePr>
        <p:xfrm>
          <a:off x="457200" y="1825625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EBBC9093-2CD7-4587-AB09-C8E4C4C31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1671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D50A5-60F1-4391-B567-2BEBEEBA3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Methodology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B0293-6B4B-4023-B48B-A5EF1743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198BE-F558-479F-807E-A25C088F2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ECC43ED-57AB-4940-BD57-B572A5E13F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46433"/>
              </p:ext>
            </p:extLst>
          </p:nvPr>
        </p:nvGraphicFramePr>
        <p:xfrm>
          <a:off x="457199" y="1825625"/>
          <a:ext cx="111055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30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2D3D-B870-4356-BC53-BFECC3C05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8547"/>
            <a:ext cx="5638800" cy="877834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6667-DEAA-4323-914B-74CE98E1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70" y="1243269"/>
            <a:ext cx="4967019" cy="226501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Welcoming Team </a:t>
            </a:r>
          </a:p>
          <a:p>
            <a:r>
              <a:rPr lang="en-GB" dirty="0">
                <a:solidFill>
                  <a:schemeClr val="bg1"/>
                </a:solidFill>
              </a:rPr>
              <a:t>Friendly Mentors</a:t>
            </a:r>
          </a:p>
          <a:p>
            <a:r>
              <a:rPr lang="en-GB" dirty="0">
                <a:solidFill>
                  <a:schemeClr val="bg1"/>
                </a:solidFill>
              </a:rPr>
              <a:t>Great Learnings</a:t>
            </a:r>
          </a:p>
          <a:p>
            <a:r>
              <a:rPr lang="en-GB" dirty="0">
                <a:solidFill>
                  <a:schemeClr val="bg1"/>
                </a:solidFill>
              </a:rPr>
              <a:t>Ice Breaking Sessions</a:t>
            </a:r>
          </a:p>
          <a:p>
            <a:r>
              <a:rPr lang="en-GB" dirty="0">
                <a:solidFill>
                  <a:schemeClr val="bg1"/>
                </a:solidFill>
              </a:rPr>
              <a:t>Easy-going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68DC9-88E3-4996-9931-508A32A0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444080"/>
            <a:ext cx="3982781" cy="241798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4FBA2-03A1-4D87-A99C-13A1081F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0132" y="6444080"/>
            <a:ext cx="799078" cy="241798"/>
          </a:xfrm>
        </p:spPr>
        <p:txBody>
          <a:bodyPr/>
          <a:lstStyle/>
          <a:p>
            <a:fld id="{11A71338-8BA2-4C79-A6C5-5A8E30081D0C}" type="slidenum">
              <a:rPr lang="en-US" smtClean="0">
                <a:solidFill>
                  <a:schemeClr val="bg1"/>
                </a:solidFill>
              </a:rPr>
              <a:pPr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CC0221-B7B8-4249-9465-47B5929C1A53}"/>
              </a:ext>
            </a:extLst>
          </p:cNvPr>
          <p:cNvSpPr txBox="1">
            <a:spLocks/>
          </p:cNvSpPr>
          <p:nvPr/>
        </p:nvSpPr>
        <p:spPr>
          <a:xfrm>
            <a:off x="457200" y="3835980"/>
            <a:ext cx="10722932" cy="877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Downside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2C932E-EDFF-4AC7-B9E5-07F210C64285}"/>
              </a:ext>
            </a:extLst>
          </p:cNvPr>
          <p:cNvSpPr txBox="1">
            <a:spLocks/>
          </p:cNvSpPr>
          <p:nvPr/>
        </p:nvSpPr>
        <p:spPr>
          <a:xfrm>
            <a:off x="714870" y="4719649"/>
            <a:ext cx="4791196" cy="859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Everything is Virtual</a:t>
            </a:r>
          </a:p>
        </p:txBody>
      </p:sp>
      <p:pic>
        <p:nvPicPr>
          <p:cNvPr id="9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83B42188-71DA-4248-B4CC-90D95AECD3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016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9811B6-B6EA-411E-8AC0-7BEF2747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773" y="1436093"/>
            <a:ext cx="5344741" cy="1268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5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7B27A8-F1DF-46B2-9809-3FE8776B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2525" y="3977450"/>
            <a:ext cx="6377360" cy="15108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3000" kern="1200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We are looking forward to working together with you all</a:t>
            </a:r>
          </a:p>
        </p:txBody>
      </p:sp>
    </p:spTree>
    <p:extLst>
      <p:ext uri="{BB962C8B-B14F-4D97-AF65-F5344CB8AC3E}">
        <p14:creationId xmlns:p14="http://schemas.microsoft.com/office/powerpoint/2010/main" val="17733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A7C6-6589-4767-BA64-8590F36F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osterama (Headings)"/>
              </a:rPr>
              <a:t>About BIAS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BB02A78F-4631-466F-9A9A-87AA8E4CB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766798"/>
              </p:ext>
            </p:extLst>
          </p:nvPr>
        </p:nvGraphicFramePr>
        <p:xfrm>
          <a:off x="457200" y="1825625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9B5D6-F718-42D8-AD38-06D00963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3941E-E493-42BA-9EED-965DE445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C69DA695-E7F0-43AC-B1C3-67059F2278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80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8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D79F3E-9889-48B7-88B6-CD10D923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Posterama (Headings)"/>
              </a:rPr>
              <a:t>Services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7A108349-056B-4060-BAED-8C6B9DB879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913202"/>
              </p:ext>
            </p:extLst>
          </p:nvPr>
        </p:nvGraphicFramePr>
        <p:xfrm>
          <a:off x="457200" y="1446934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2A4EEFF-1729-4525-8FDB-1F4C48A6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319840"/>
            <a:ext cx="3982781" cy="365125"/>
          </a:xfrm>
        </p:spPr>
        <p:txBody>
          <a:bodyPr/>
          <a:lstStyle/>
          <a:p>
            <a:r>
              <a:rPr lang="en-US" dirty="0"/>
              <a:t>WWW.BIASCORP.COM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4185F4C-DB9F-4B03-A30D-77B04719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/>
          <a:lstStyle/>
          <a:p>
            <a:fld id="{11A71338-8BA2-4C79-A6C5-5A8E30081D0C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39A47620-6FE2-44D7-9E3E-752B52964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5271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E668-E09C-41FA-AE61-D948A04F6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Projects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AC59D20-7B32-4548-A7B0-099EE83208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286692"/>
              </p:ext>
            </p:extLst>
          </p:nvPr>
        </p:nvGraphicFramePr>
        <p:xfrm>
          <a:off x="457200" y="1825625"/>
          <a:ext cx="1072293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9655E-4D80-4DB4-92D6-58A62727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454DC-3DD0-4FC4-9055-803228CE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87270F07-89AF-4C38-A1F7-F7A121400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96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22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43" name="Rectangle 442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1F9838D-56D2-4684-BF87-E276E9F37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45" name="Flowchart: Document 444">
            <a:extLst>
              <a:ext uri="{FF2B5EF4-FFF2-40B4-BE49-F238E27FC236}">
                <a16:creationId xmlns:a16="http://schemas.microsoft.com/office/drawing/2014/main" id="{1C8FF592-DEC3-42D7-B2CD-5797E102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38805" y="304807"/>
            <a:ext cx="6858000" cy="6248391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BF18E62C-A1FF-4287-B466-37167775A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02095BA0-2222-4D4D-842A-B14BBFA54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5982CAE6-43E7-4567-AE8B-4E45E6268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D7BCEBF-E459-4E6E-9C65-888321E06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303F1577-CD86-459A-87F2-B88DC8FA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39FC4D55-3CFE-4598-B2DA-683B78FF3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CBBBCEDF-601D-43A0-BF08-27B894D84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6CABCC73-4EA2-41C0-9254-2FB609A2C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40C665E-6869-4952-B39B-9AA7EA82D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D7E41D2C-5FA9-4980-BA0E-F4601E178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C0537BF2-D21E-4EF3-9EBD-B4833EE1D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EFF5A085-4CA5-4E37-8F50-3D421162C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EC2D4DA-2F79-4EDD-846C-CD0AF25A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89CDF757-C6F7-47B3-A418-B70C72CC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0869C0BD-0768-4186-9A1C-E613366F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072F3F35-4957-4CCC-8AE9-FD790FB68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DA46E9E8-EE2D-491C-9F41-00883F0C0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3488EFDB-7849-4738-933E-5D25B3464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B17D573-D985-4812-A673-A08068E9B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2B0FDB3E-8398-428F-BEE4-6FC4B293C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B7FBE3BC-EAC7-49C4-85D4-81244ADAB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81358765-97FA-42A5-B8E9-A7855A2F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4839591A-BF67-439C-BD2D-FB0CF763A0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FEF2BB09-702D-4FC8-8B34-1AF746A9C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6F8A18DA-32B7-4D57-9770-CB30708D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F86B058C-FA0C-4971-9C01-2177B7BFC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8FDDCF1B-8FE1-4FDF-BF24-63320B062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F56F172-46BD-425C-B91F-1E6205FA4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9D2B59D-1DA1-4EC5-B3C8-1AD33B87C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918730AC-66DE-42BF-89A4-424DBB42B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E0E297-4244-4662-A149-3E8C3C96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159" y="1003857"/>
            <a:ext cx="5294859" cy="372861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5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“Creating a better future for our customers, employees and community”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DB10E-8423-4A0F-8E8E-FAA7D5349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704" y="6353215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 dirty="0">
                <a:latin typeface="+mn-lt"/>
                <a:ea typeface="+mn-ea"/>
                <a:cs typeface="+mn-cs"/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9167F-C28F-440D-B9FA-43ED15B8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pic>
        <p:nvPicPr>
          <p:cNvPr id="104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59ACB7DB-CBD1-4594-B30A-AC304806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9" y="6247723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275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 descr="A person standing in front of a wall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94421FB-88CE-4CCC-9AB2-28D0CE4D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" b="2693"/>
          <a:stretch/>
        </p:blipFill>
        <p:spPr>
          <a:xfrm>
            <a:off x="-468" y="-10875"/>
            <a:ext cx="12191980" cy="6857989"/>
          </a:xfrm>
          <a:prstGeom prst="rect">
            <a:avLst/>
          </a:prstGeom>
        </p:spPr>
      </p:pic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445FE972-3FD1-42A0-917A-5FC226BB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657600"/>
            <a:ext cx="12208613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E424926-3E21-42DD-8EE2-D87C4A5B5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7789073-6040-4109-9C46-618A7A5C9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94097F0-8A69-4678-B345-CD0409A22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92380EE-F105-4D3C-8C5D-304F8CE02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45BD79C-123D-4630-AC6A-7FF0E4D27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644D864-A419-404F-8AED-19712528E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0A3047A-7185-4BA9-8529-9962D1B2C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E51F8B7-5AA1-4605-AFA4-AA12CDBEF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8A0DAA9-900F-4470-A831-7D8AE761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C61BD12-6383-401A-83C8-57747013F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7B5BD68-3600-4D30-83B5-8731B3554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426BB2E-A0E1-4752-8D63-7EE41ABCD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ED086AA-5622-4B07-A209-9826DFDC6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5009790-E1B4-4F4C-9877-A41F87A4D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233B5DC-1F45-431A-839C-511C84F91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30E189A-0A27-4B28-9861-EB724437D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264A32B-DF9E-4E1E-9D0F-6673D6A06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2BBE499-4081-40AD-9747-A0DA18A41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82DE6DE-0F7A-47C4-A153-BBF13BAFD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08ECB72-A8E2-42CF-BB77-0D7D1198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528AE83-56AF-4AD1-B945-12293A473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0DF6BEA-E4F1-4D0E-821F-73673AF76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ED97F58-19F4-4F18-9E59-48A68F6D9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B25350D-CB9B-4B09-BEE0-F6CCD35D8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DEEC9BD-3E65-4C86-95EF-F9F8E029C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B1BE42-2CAA-481C-BA0E-FA6A53CF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15A49C5-AD9C-48BC-85A0-2D4FF2E60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992DEE3-AD5B-423E-B38D-F9B6A2214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B31BAED-B6BF-4ABA-A56F-CE72EB4E8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502E863-6B22-4868-A74E-938F13A4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3B116C-83D3-407C-8AD2-6D3EDFD2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14" y="3999280"/>
            <a:ext cx="8147672" cy="2374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i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“We leverage technology to solve</a:t>
            </a:r>
            <a:br>
              <a:rPr lang="en-US" sz="3400" b="1" i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3400" b="1" i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business challenges and deliver innovative solutions with expertise, hard work and passion”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C94A2-8AF7-4C1A-90AC-00C94EE0F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150" baseline="0">
                <a:latin typeface="+mn-lt"/>
                <a:ea typeface="+mn-ea"/>
                <a:cs typeface="+mn-cs"/>
              </a:rPr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B8618-FCD3-43B7-9B28-F21308977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104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0D86DB9F-05DF-4E77-B41E-67F692F74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028" y="182960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87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1DEDD41-6D1D-4433-9F7C-7667B5142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C27C63-BD2A-4520-9061-C7ACB6DED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9B653E9-2995-461A-9C83-38C4BA6F5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51856C3-3D04-4950-BB82-2FCCE7967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DBFD36-80D6-4CA3-9566-D110A50C3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4BE01EF-C80B-4E45-B81D-C5C221793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B675F51-DB44-4727-BBC8-75FF2012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522DE62-69D6-4E96-9F40-99D23AD18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6C586B7-F196-4CAD-824C-49D0F37C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D905207-F5AE-4DE4-89E6-CA26B8B2D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C070939-2DAA-400E-B84E-B2231F7F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734A940-918D-44F8-A7F3-EFCF2536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C457D38-2FD0-4614-AC99-692A2740A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2939BC2-81A1-4C21-A0DB-3C2EF2D1A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D59E3C0-12A3-4208-9081-DB67F4E28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C20A608-1DF1-4559-A7E4-283B0CF4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4A63DDB-8D69-4EA3-9F08-8976C086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5DD4EB1-0BC4-4D93-BECE-D87CB3A5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D5B22AC-ED15-4F03-912F-1F00518E8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F7618BC-C25B-4F38-A366-2BEFD0D9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BCAFE3-32E9-4BAB-8F17-24E5DDAFE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9D57C21-1C09-41A2-AC87-5A1BFEB66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A8924E-FA40-49EA-A9D8-058CC59F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1160839-1C5C-4A97-8C92-A0DF4957B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5E11515-664E-44C3-9BA8-723F44488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F0C5201-6B21-4ADE-8531-A1FAB4D20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69E2AD-C5DE-499C-91E5-EA84806EE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E805CF-4DDE-40BC-B1CE-82E4A92D9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31D1AB-DC50-400F-AD4F-522E86385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17DF747-28C5-4839-A849-D8E4D085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BBD0C3-D67F-435A-B9E8-610270A6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CD94F40-2309-4F0A-8219-2B82C855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A picture containing laser&#10;&#10;Description automatically generated">
            <a:extLst>
              <a:ext uri="{FF2B5EF4-FFF2-40B4-BE49-F238E27FC236}">
                <a16:creationId xmlns:a16="http://schemas.microsoft.com/office/drawing/2014/main" id="{DBD59113-D2D0-4646-8217-ABD0C2F12A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4" r="50" b="32509"/>
          <a:stretch/>
        </p:blipFill>
        <p:spPr>
          <a:xfrm>
            <a:off x="-22098" y="-20517"/>
            <a:ext cx="12208614" cy="2309058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88" name="Right Triangle 87">
            <a:extLst>
              <a:ext uri="{FF2B5EF4-FFF2-40B4-BE49-F238E27FC236}">
                <a16:creationId xmlns:a16="http://schemas.microsoft.com/office/drawing/2014/main" id="{309FD50C-C421-4491-AD26-9E8AA38B8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8266" y="3779719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BD3ED-3F24-42D3-8938-84985FBAA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0861" y="6319838"/>
            <a:ext cx="39827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WWW.BIASCORP.COM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E2F65-A78D-419D-B803-29E9F80E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0806" y="6324600"/>
            <a:ext cx="79907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71338-8BA2-4C79-A6C5-5A8E30081D0C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86FD022-CD1E-4B03-A953-028A02C8F6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688778"/>
              </p:ext>
            </p:extLst>
          </p:nvPr>
        </p:nvGraphicFramePr>
        <p:xfrm>
          <a:off x="0" y="2480776"/>
          <a:ext cx="12192000" cy="2824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05AE4C-9D2F-4826-B77F-AC3AAF3E0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64" y="695379"/>
            <a:ext cx="5162052" cy="1061948"/>
          </a:xfrm>
        </p:spPr>
        <p:txBody>
          <a:bodyPr anchor="t">
            <a:normAutofit/>
          </a:bodyPr>
          <a:lstStyle/>
          <a:p>
            <a:r>
              <a:rPr lang="en-GB" dirty="0" err="1"/>
              <a:t>TruNorth</a:t>
            </a:r>
            <a:r>
              <a:rPr lang="en-GB" dirty="0"/>
              <a:t> Vision</a:t>
            </a:r>
          </a:p>
        </p:txBody>
      </p:sp>
      <p:pic>
        <p:nvPicPr>
          <p:cNvPr id="41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950D8CEF-1483-4E6B-90DE-88C6AA084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02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93BEC-0B67-409C-AA3E-6D211811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WWW.BIASCORP.COM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0B2EA-61F7-47D4-9CFF-B9333687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C45A45-FFB2-450D-856B-3A6B44B13D0D}"/>
              </a:ext>
            </a:extLst>
          </p:cNvPr>
          <p:cNvSpPr/>
          <p:nvPr/>
        </p:nvSpPr>
        <p:spPr>
          <a:xfrm>
            <a:off x="7221218" y="4297808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Unwavering Integrity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00E7383-0404-4148-BFA5-2D429A70B115}"/>
              </a:ext>
            </a:extLst>
          </p:cNvPr>
          <p:cNvSpPr/>
          <p:nvPr/>
        </p:nvSpPr>
        <p:spPr>
          <a:xfrm>
            <a:off x="5355829" y="158747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One Team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6532ED-E890-4A43-A5DB-EF676286A21B}"/>
              </a:ext>
            </a:extLst>
          </p:cNvPr>
          <p:cNvSpPr/>
          <p:nvPr/>
        </p:nvSpPr>
        <p:spPr>
          <a:xfrm>
            <a:off x="3346841" y="930065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Connect with Community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ED1482-4322-46D6-81DE-270B2CA2ACEE}"/>
              </a:ext>
            </a:extLst>
          </p:cNvPr>
          <p:cNvSpPr/>
          <p:nvPr/>
        </p:nvSpPr>
        <p:spPr>
          <a:xfrm>
            <a:off x="8114238" y="2565624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Forever </a:t>
            </a:r>
            <a:r>
              <a:rPr lang="en-GB" sz="1200" dirty="0"/>
              <a:t>Innovation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3DE2BE-3F2D-4EBF-AC38-DD3DD866A949}"/>
              </a:ext>
            </a:extLst>
          </p:cNvPr>
          <p:cNvSpPr/>
          <p:nvPr/>
        </p:nvSpPr>
        <p:spPr>
          <a:xfrm>
            <a:off x="7221218" y="833440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200" kern="1200" dirty="0">
                <a:solidFill>
                  <a:srgbClr val="FFFFFF"/>
                </a:solidFill>
                <a:effectLst/>
                <a:latin typeface="Avenir Next LT Pro" panose="020B0504020202020204" pitchFamily="34" charset="0"/>
                <a:ea typeface="+mn-ea"/>
                <a:cs typeface="+mn-cs"/>
              </a:rPr>
              <a:t>Exceed the mission</a:t>
            </a:r>
            <a:endParaRPr lang="en-GB" sz="1200" dirty="0">
              <a:effectLst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886D6B-847F-4759-81F5-F934A1007752}"/>
              </a:ext>
            </a:extLst>
          </p:cNvPr>
          <p:cNvSpPr/>
          <p:nvPr/>
        </p:nvSpPr>
        <p:spPr>
          <a:xfrm>
            <a:off x="3536881" y="4302789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Adopt a Growth Mindset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EDDA81-CA1B-4B56-B585-B44CA602DDDD}"/>
              </a:ext>
            </a:extLst>
          </p:cNvPr>
          <p:cNvSpPr/>
          <p:nvPr/>
        </p:nvSpPr>
        <p:spPr>
          <a:xfrm>
            <a:off x="5504731" y="5110614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Be the Spark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0C7462-05AA-49F3-BFFD-F8E0C381AA33}"/>
              </a:ext>
            </a:extLst>
          </p:cNvPr>
          <p:cNvSpPr/>
          <p:nvPr/>
        </p:nvSpPr>
        <p:spPr>
          <a:xfrm>
            <a:off x="2532255" y="2606465"/>
            <a:ext cx="1629172" cy="1625146"/>
          </a:xfrm>
          <a:prstGeom prst="ellipse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Embrace Diversity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7541AE2-3F62-4CB0-8131-F8602B96A9D2}"/>
              </a:ext>
            </a:extLst>
          </p:cNvPr>
          <p:cNvSpPr/>
          <p:nvPr/>
        </p:nvSpPr>
        <p:spPr>
          <a:xfrm>
            <a:off x="5070958" y="2860553"/>
            <a:ext cx="2198914" cy="1136894"/>
          </a:xfrm>
          <a:prstGeom prst="roundRect">
            <a:avLst/>
          </a:prstGeom>
          <a:solidFill>
            <a:srgbClr val="002060">
              <a:alpha val="50000"/>
            </a:srgb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b="1" u="sng" dirty="0">
                <a:ln w="0"/>
                <a:solidFill>
                  <a:schemeClr val="bg1"/>
                </a:solidFill>
              </a:rPr>
              <a:t>CORE VALUES</a:t>
            </a:r>
          </a:p>
        </p:txBody>
      </p:sp>
      <p:pic>
        <p:nvPicPr>
          <p:cNvPr id="14" name="Content Placeholder 50" descr="Logo&#10;&#10;Description automatically generated">
            <a:extLst>
              <a:ext uri="{FF2B5EF4-FFF2-40B4-BE49-F238E27FC236}">
                <a16:creationId xmlns:a16="http://schemas.microsoft.com/office/drawing/2014/main" id="{0973EB8B-95AD-4BBE-AC2C-7CC8A2126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416" y="191954"/>
            <a:ext cx="1062444" cy="5347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435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311B26"/>
      </a:dk2>
      <a:lt2>
        <a:srgbClr val="F0F3F3"/>
      </a:lt2>
      <a:accent1>
        <a:srgbClr val="C34D55"/>
      </a:accent1>
      <a:accent2>
        <a:srgbClr val="B13B74"/>
      </a:accent2>
      <a:accent3>
        <a:srgbClr val="C34DB8"/>
      </a:accent3>
      <a:accent4>
        <a:srgbClr val="8B3BB1"/>
      </a:accent4>
      <a:accent5>
        <a:srgbClr val="6C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</TotalTime>
  <Words>456</Words>
  <Application>Microsoft Office PowerPoint</Application>
  <PresentationFormat>Widescreen</PresentationFormat>
  <Paragraphs>143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Next LT Pro</vt:lpstr>
      <vt:lpstr>Avenir Next LT Pro (Body)</vt:lpstr>
      <vt:lpstr>Calibri</vt:lpstr>
      <vt:lpstr>Posterama</vt:lpstr>
      <vt:lpstr>Posterama (Headings)</vt:lpstr>
      <vt:lpstr>Ubuntu</vt:lpstr>
      <vt:lpstr>SineVTI</vt:lpstr>
      <vt:lpstr>PowerPoint Presentation</vt:lpstr>
      <vt:lpstr>Agenda</vt:lpstr>
      <vt:lpstr>About BIAS</vt:lpstr>
      <vt:lpstr>Services</vt:lpstr>
      <vt:lpstr>Types of Projects</vt:lpstr>
      <vt:lpstr>“Creating a better future for our customers, employees and community”</vt:lpstr>
      <vt:lpstr>“We leverage technology to solve business challenges and deliver innovative solutions with expertise, hard work and passion”</vt:lpstr>
      <vt:lpstr>TruNorth Vision</vt:lpstr>
      <vt:lpstr>PowerPoint Presentation</vt:lpstr>
      <vt:lpstr>PowerPoint Presentation</vt:lpstr>
      <vt:lpstr>PowerPoint Presentation</vt:lpstr>
      <vt:lpstr>Managing all resources of a business in a centralized way</vt:lpstr>
      <vt:lpstr>PowerPoint Presentation</vt:lpstr>
      <vt:lpstr>Types of ERP Deployment</vt:lpstr>
      <vt:lpstr>Applications</vt:lpstr>
      <vt:lpstr>FUSION MIDDLEWARE</vt:lpstr>
      <vt:lpstr>Middleware Practices</vt:lpstr>
      <vt:lpstr>PowerPoint Presentation</vt:lpstr>
      <vt:lpstr>SDLC</vt:lpstr>
      <vt:lpstr>SDLC</vt:lpstr>
      <vt:lpstr>BIAS Methodology</vt:lpstr>
      <vt:lpstr>Experience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55</cp:revision>
  <dcterms:created xsi:type="dcterms:W3CDTF">2021-07-05T08:05:50Z</dcterms:created>
  <dcterms:modified xsi:type="dcterms:W3CDTF">2021-07-06T15:24:15Z</dcterms:modified>
</cp:coreProperties>
</file>